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 id="2147483726" r:id="rId2"/>
  </p:sldMasterIdLst>
  <p:sldIdLst>
    <p:sldId id="281" r:id="rId3"/>
    <p:sldId id="271" r:id="rId4"/>
    <p:sldId id="279" r:id="rId5"/>
    <p:sldId id="282" r:id="rId6"/>
    <p:sldId id="292" r:id="rId7"/>
    <p:sldId id="286" r:id="rId8"/>
    <p:sldId id="297" r:id="rId9"/>
    <p:sldId id="298" r:id="rId10"/>
    <p:sldId id="300" r:id="rId11"/>
    <p:sldId id="299" r:id="rId12"/>
    <p:sldId id="304" r:id="rId13"/>
    <p:sldId id="303" r:id="rId14"/>
    <p:sldId id="302" r:id="rId15"/>
    <p:sldId id="301" r:id="rId16"/>
    <p:sldId id="256" r:id="rId17"/>
    <p:sldId id="287" r:id="rId18"/>
    <p:sldId id="288" r:id="rId19"/>
    <p:sldId id="289" r:id="rId20"/>
    <p:sldId id="290" r:id="rId21"/>
    <p:sldId id="291" r:id="rId22"/>
    <p:sldId id="269" r:id="rId23"/>
    <p:sldId id="293" r:id="rId24"/>
    <p:sldId id="294" r:id="rId25"/>
    <p:sldId id="296" r:id="rId26"/>
    <p:sldId id="295" r:id="rId27"/>
    <p:sldId id="307" r:id="rId28"/>
    <p:sldId id="306" r:id="rId29"/>
    <p:sldId id="308" r:id="rId30"/>
    <p:sldId id="305" r:id="rId31"/>
    <p:sldId id="309" r:id="rId32"/>
    <p:sldId id="28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1653" initials="u" lastIdx="2" clrIdx="0">
    <p:extLst>
      <p:ext uri="{19B8F6BF-5375-455C-9EA6-DF929625EA0E}">
        <p15:presenceInfo xmlns:p15="http://schemas.microsoft.com/office/powerpoint/2012/main" userId="user1653"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660"/>
  </p:normalViewPr>
  <p:slideViewPr>
    <p:cSldViewPr snapToGrid="0">
      <p:cViewPr varScale="1">
        <p:scale>
          <a:sx n="67" d="100"/>
          <a:sy n="67" d="100"/>
        </p:scale>
        <p:origin x="516" y="5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6/11/relationships/changesInfo" Target="changesInfos/changesInfo1.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 Kang Hong" userId="3074bfcaf65a538b" providerId="LiveId" clId="{98FAC050-97AA-4D78-9E1C-CD669F22B5AB}"/>
    <pc:docChg chg="undo custSel addSld delSld modSld sldOrd">
      <pc:chgData name="Tan Kang Hong" userId="3074bfcaf65a538b" providerId="LiveId" clId="{98FAC050-97AA-4D78-9E1C-CD669F22B5AB}" dt="2021-03-26T04:10:51.363" v="348" actId="14100"/>
      <pc:docMkLst>
        <pc:docMk/>
      </pc:docMkLst>
      <pc:sldChg chg="modSp mod">
        <pc:chgData name="Tan Kang Hong" userId="3074bfcaf65a538b" providerId="LiveId" clId="{98FAC050-97AA-4D78-9E1C-CD669F22B5AB}" dt="2021-03-26T03:36:13.196" v="73" actId="20577"/>
        <pc:sldMkLst>
          <pc:docMk/>
          <pc:sldMk cId="632982328" sldId="270"/>
        </pc:sldMkLst>
        <pc:spChg chg="mod">
          <ac:chgData name="Tan Kang Hong" userId="3074bfcaf65a538b" providerId="LiveId" clId="{98FAC050-97AA-4D78-9E1C-CD669F22B5AB}" dt="2021-03-26T03:36:13.196" v="73" actId="20577"/>
          <ac:spMkLst>
            <pc:docMk/>
            <pc:sldMk cId="632982328" sldId="270"/>
            <ac:spMk id="2" creationId="{8A53F76E-CDBC-46ED-BE3C-6DF7A722AD95}"/>
          </ac:spMkLst>
        </pc:spChg>
      </pc:sldChg>
      <pc:sldChg chg="modSp mod">
        <pc:chgData name="Tan Kang Hong" userId="3074bfcaf65a538b" providerId="LiveId" clId="{98FAC050-97AA-4D78-9E1C-CD669F22B5AB}" dt="2021-03-22T06:15:43.291" v="56" actId="2711"/>
        <pc:sldMkLst>
          <pc:docMk/>
          <pc:sldMk cId="3872525899" sldId="272"/>
        </pc:sldMkLst>
        <pc:spChg chg="mod">
          <ac:chgData name="Tan Kang Hong" userId="3074bfcaf65a538b" providerId="LiveId" clId="{98FAC050-97AA-4D78-9E1C-CD669F22B5AB}" dt="2021-03-22T06:15:43.291" v="56" actId="2711"/>
          <ac:spMkLst>
            <pc:docMk/>
            <pc:sldMk cId="3872525899" sldId="272"/>
            <ac:spMk id="2" creationId="{8A53F76E-CDBC-46ED-BE3C-6DF7A722AD95}"/>
          </ac:spMkLst>
        </pc:spChg>
      </pc:sldChg>
      <pc:sldChg chg="modSp new del mod">
        <pc:chgData name="Tan Kang Hong" userId="3074bfcaf65a538b" providerId="LiveId" clId="{98FAC050-97AA-4D78-9E1C-CD669F22B5AB}" dt="2021-03-22T05:46:03.940" v="7" actId="2696"/>
        <pc:sldMkLst>
          <pc:docMk/>
          <pc:sldMk cId="2297767138" sldId="282"/>
        </pc:sldMkLst>
        <pc:spChg chg="mod">
          <ac:chgData name="Tan Kang Hong" userId="3074bfcaf65a538b" providerId="LiveId" clId="{98FAC050-97AA-4D78-9E1C-CD669F22B5AB}" dt="2021-03-22T05:45:54.201" v="6" actId="255"/>
          <ac:spMkLst>
            <pc:docMk/>
            <pc:sldMk cId="2297767138" sldId="282"/>
            <ac:spMk id="2" creationId="{F1D3B719-898C-440F-8EC4-F96C7211370E}"/>
          </ac:spMkLst>
        </pc:spChg>
      </pc:sldChg>
      <pc:sldChg chg="addSp modSp new mod">
        <pc:chgData name="Tan Kang Hong" userId="3074bfcaf65a538b" providerId="LiveId" clId="{98FAC050-97AA-4D78-9E1C-CD669F22B5AB}" dt="2021-03-22T05:57:28.362" v="33" actId="20577"/>
        <pc:sldMkLst>
          <pc:docMk/>
          <pc:sldMk cId="2934477991" sldId="282"/>
        </pc:sldMkLst>
        <pc:spChg chg="mod">
          <ac:chgData name="Tan Kang Hong" userId="3074bfcaf65a538b" providerId="LiveId" clId="{98FAC050-97AA-4D78-9E1C-CD669F22B5AB}" dt="2021-03-22T05:57:28.362" v="33" actId="20577"/>
          <ac:spMkLst>
            <pc:docMk/>
            <pc:sldMk cId="2934477991" sldId="282"/>
            <ac:spMk id="2" creationId="{62BA06F3-77D7-4E14-AC3B-449B09922425}"/>
          </ac:spMkLst>
        </pc:spChg>
        <pc:picChg chg="add mod">
          <ac:chgData name="Tan Kang Hong" userId="3074bfcaf65a538b" providerId="LiveId" clId="{98FAC050-97AA-4D78-9E1C-CD669F22B5AB}" dt="2021-03-22T05:54:29.125" v="14" actId="167"/>
          <ac:picMkLst>
            <pc:docMk/>
            <pc:sldMk cId="2934477991" sldId="282"/>
            <ac:picMk id="3" creationId="{29400DBF-69B0-427E-B252-25E93D909738}"/>
          </ac:picMkLst>
        </pc:picChg>
      </pc:sldChg>
      <pc:sldChg chg="addSp delSp modSp new mod ord">
        <pc:chgData name="Tan Kang Hong" userId="3074bfcaf65a538b" providerId="LiveId" clId="{98FAC050-97AA-4D78-9E1C-CD669F22B5AB}" dt="2021-03-22T06:11:36.209" v="49" actId="1076"/>
        <pc:sldMkLst>
          <pc:docMk/>
          <pc:sldMk cId="1921167282" sldId="283"/>
        </pc:sldMkLst>
        <pc:spChg chg="add del">
          <ac:chgData name="Tan Kang Hong" userId="3074bfcaf65a538b" providerId="LiveId" clId="{98FAC050-97AA-4D78-9E1C-CD669F22B5AB}" dt="2021-03-22T06:10:36.534" v="38" actId="22"/>
          <ac:spMkLst>
            <pc:docMk/>
            <pc:sldMk cId="1921167282" sldId="283"/>
            <ac:spMk id="3" creationId="{D123F35D-C1F2-4660-87A0-C7BD769BDD88}"/>
          </ac:spMkLst>
        </pc:spChg>
        <pc:spChg chg="add mod">
          <ac:chgData name="Tan Kang Hong" userId="3074bfcaf65a538b" providerId="LiveId" clId="{98FAC050-97AA-4D78-9E1C-CD669F22B5AB}" dt="2021-03-22T06:11:32.918" v="48" actId="1076"/>
          <ac:spMkLst>
            <pc:docMk/>
            <pc:sldMk cId="1921167282" sldId="283"/>
            <ac:spMk id="6" creationId="{A14AAFBE-093C-47B5-9215-AD053021882B}"/>
          </ac:spMkLst>
        </pc:spChg>
        <pc:spChg chg="add mod">
          <ac:chgData name="Tan Kang Hong" userId="3074bfcaf65a538b" providerId="LiveId" clId="{98FAC050-97AA-4D78-9E1C-CD669F22B5AB}" dt="2021-03-22T06:11:36.209" v="49" actId="1076"/>
          <ac:spMkLst>
            <pc:docMk/>
            <pc:sldMk cId="1921167282" sldId="283"/>
            <ac:spMk id="8" creationId="{DB986B28-41FC-41E9-AAE3-566CC6DCC6CA}"/>
          </ac:spMkLst>
        </pc:spChg>
        <pc:picChg chg="add mod">
          <ac:chgData name="Tan Kang Hong" userId="3074bfcaf65a538b" providerId="LiveId" clId="{98FAC050-97AA-4D78-9E1C-CD669F22B5AB}" dt="2021-03-22T06:11:28.963" v="47" actId="1076"/>
          <ac:picMkLst>
            <pc:docMk/>
            <pc:sldMk cId="1921167282" sldId="283"/>
            <ac:picMk id="4" creationId="{A877BE1F-2D58-41EF-9277-0ECCC99803FB}"/>
          </ac:picMkLst>
        </pc:picChg>
      </pc:sldChg>
      <pc:sldChg chg="new del">
        <pc:chgData name="Tan Kang Hong" userId="3074bfcaf65a538b" providerId="LiveId" clId="{98FAC050-97AA-4D78-9E1C-CD669F22B5AB}" dt="2021-03-26T03:57:58.315" v="75" actId="2696"/>
        <pc:sldMkLst>
          <pc:docMk/>
          <pc:sldMk cId="1109937940" sldId="284"/>
        </pc:sldMkLst>
      </pc:sldChg>
      <pc:sldChg chg="addSp modSp new mod">
        <pc:chgData name="Tan Kang Hong" userId="3074bfcaf65a538b" providerId="LiveId" clId="{98FAC050-97AA-4D78-9E1C-CD669F22B5AB}" dt="2021-03-26T04:10:51.363" v="348" actId="14100"/>
        <pc:sldMkLst>
          <pc:docMk/>
          <pc:sldMk cId="2233648621" sldId="284"/>
        </pc:sldMkLst>
        <pc:graphicFrameChg chg="add mod modGraphic">
          <ac:chgData name="Tan Kang Hong" userId="3074bfcaf65a538b" providerId="LiveId" clId="{98FAC050-97AA-4D78-9E1C-CD669F22B5AB}" dt="2021-03-26T04:10:51.363" v="348" actId="14100"/>
          <ac:graphicFrameMkLst>
            <pc:docMk/>
            <pc:sldMk cId="2233648621" sldId="284"/>
            <ac:graphicFrameMk id="4" creationId="{8E9C4941-9292-4699-8B1E-6F814D1E33E8}"/>
          </ac:graphicFrameMkLst>
        </pc:graphicFrameChg>
      </pc:sldChg>
    </pc:docChg>
  </pc:docChgLst>
  <pc:docChgLst>
    <pc:chgData name="Tan Kang Hong" userId="3074bfcaf65a538b" providerId="LiveId" clId="{9B23FD8A-822D-4A75-A6AD-68B40CDBE725}"/>
    <pc:docChg chg="undo custSel addSld delSld modSld sldOrd">
      <pc:chgData name="Tan Kang Hong" userId="3074bfcaf65a538b" providerId="LiveId" clId="{9B23FD8A-822D-4A75-A6AD-68B40CDBE725}" dt="2021-04-23T05:40:19.138" v="569"/>
      <pc:docMkLst>
        <pc:docMk/>
      </pc:docMkLst>
      <pc:sldChg chg="modSp mod">
        <pc:chgData name="Tan Kang Hong" userId="3074bfcaf65a538b" providerId="LiveId" clId="{9B23FD8A-822D-4A75-A6AD-68B40CDBE725}" dt="2021-04-23T03:23:02.727" v="0" actId="14100"/>
        <pc:sldMkLst>
          <pc:docMk/>
          <pc:sldMk cId="1823731069" sldId="281"/>
        </pc:sldMkLst>
        <pc:picChg chg="mod">
          <ac:chgData name="Tan Kang Hong" userId="3074bfcaf65a538b" providerId="LiveId" clId="{9B23FD8A-822D-4A75-A6AD-68B40CDBE725}" dt="2021-04-23T03:23:02.727" v="0" actId="14100"/>
          <ac:picMkLst>
            <pc:docMk/>
            <pc:sldMk cId="1823731069" sldId="281"/>
            <ac:picMk id="9" creationId="{33054796-4E1E-49E6-B211-B4103D613416}"/>
          </ac:picMkLst>
        </pc:picChg>
      </pc:sldChg>
      <pc:sldChg chg="modSp mod">
        <pc:chgData name="Tan Kang Hong" userId="3074bfcaf65a538b" providerId="LiveId" clId="{9B23FD8A-822D-4A75-A6AD-68B40CDBE725}" dt="2021-04-23T03:42:19.754" v="10" actId="20577"/>
        <pc:sldMkLst>
          <pc:docMk/>
          <pc:sldMk cId="3622483786" sldId="287"/>
        </pc:sldMkLst>
        <pc:graphicFrameChg chg="modGraphic">
          <ac:chgData name="Tan Kang Hong" userId="3074bfcaf65a538b" providerId="LiveId" clId="{9B23FD8A-822D-4A75-A6AD-68B40CDBE725}" dt="2021-04-23T03:42:19.754" v="10" actId="20577"/>
          <ac:graphicFrameMkLst>
            <pc:docMk/>
            <pc:sldMk cId="3622483786" sldId="287"/>
            <ac:graphicFrameMk id="4" creationId="{00000000-0000-0000-0000-000000000000}"/>
          </ac:graphicFrameMkLst>
        </pc:graphicFrameChg>
      </pc:sldChg>
      <pc:sldChg chg="addSp delSp modSp add mod ord">
        <pc:chgData name="Tan Kang Hong" userId="3074bfcaf65a538b" providerId="LiveId" clId="{9B23FD8A-822D-4A75-A6AD-68B40CDBE725}" dt="2021-04-23T05:40:19.138" v="569"/>
        <pc:sldMkLst>
          <pc:docMk/>
          <pc:sldMk cId="984599386" sldId="305"/>
        </pc:sldMkLst>
        <pc:spChg chg="del mod">
          <ac:chgData name="Tan Kang Hong" userId="3074bfcaf65a538b" providerId="LiveId" clId="{9B23FD8A-822D-4A75-A6AD-68B40CDBE725}" dt="2021-04-23T05:17:40.326" v="15" actId="478"/>
          <ac:spMkLst>
            <pc:docMk/>
            <pc:sldMk cId="984599386" sldId="305"/>
            <ac:spMk id="6" creationId="{A14AAFBE-093C-47B5-9215-AD053021882B}"/>
          </ac:spMkLst>
        </pc:spChg>
        <pc:spChg chg="add mod">
          <ac:chgData name="Tan Kang Hong" userId="3074bfcaf65a538b" providerId="LiveId" clId="{9B23FD8A-822D-4A75-A6AD-68B40CDBE725}" dt="2021-04-23T05:19:19.913" v="54" actId="14100"/>
          <ac:spMkLst>
            <pc:docMk/>
            <pc:sldMk cId="984599386" sldId="305"/>
            <ac:spMk id="7" creationId="{CE30C14C-7796-4609-9475-7CDD5CA2ECFB}"/>
          </ac:spMkLst>
        </pc:spChg>
        <pc:spChg chg="del mod">
          <ac:chgData name="Tan Kang Hong" userId="3074bfcaf65a538b" providerId="LiveId" clId="{9B23FD8A-822D-4A75-A6AD-68B40CDBE725}" dt="2021-04-23T05:17:44.183" v="19" actId="478"/>
          <ac:spMkLst>
            <pc:docMk/>
            <pc:sldMk cId="984599386" sldId="305"/>
            <ac:spMk id="8" creationId="{DB986B28-41FC-41E9-AAE3-566CC6DCC6CA}"/>
          </ac:spMkLst>
        </pc:spChg>
        <pc:spChg chg="add del mod">
          <ac:chgData name="Tan Kang Hong" userId="3074bfcaf65a538b" providerId="LiveId" clId="{9B23FD8A-822D-4A75-A6AD-68B40CDBE725}" dt="2021-04-23T05:24:36.631" v="117"/>
          <ac:spMkLst>
            <pc:docMk/>
            <pc:sldMk cId="984599386" sldId="305"/>
            <ac:spMk id="12" creationId="{C408D099-AD6E-4B75-9313-C17403C04537}"/>
          </ac:spMkLst>
        </pc:spChg>
        <pc:spChg chg="add mod">
          <ac:chgData name="Tan Kang Hong" userId="3074bfcaf65a538b" providerId="LiveId" clId="{9B23FD8A-822D-4A75-A6AD-68B40CDBE725}" dt="2021-04-23T05:36:34.569" v="443" actId="14100"/>
          <ac:spMkLst>
            <pc:docMk/>
            <pc:sldMk cId="984599386" sldId="305"/>
            <ac:spMk id="13" creationId="{4063743E-9417-4E3B-9449-7FEDA6A833F3}"/>
          </ac:spMkLst>
        </pc:spChg>
        <pc:spChg chg="add mod">
          <ac:chgData name="Tan Kang Hong" userId="3074bfcaf65a538b" providerId="LiveId" clId="{9B23FD8A-822D-4A75-A6AD-68B40CDBE725}" dt="2021-04-23T05:24:30.960" v="115" actId="20577"/>
          <ac:spMkLst>
            <pc:docMk/>
            <pc:sldMk cId="984599386" sldId="305"/>
            <ac:spMk id="14" creationId="{4161871E-9470-4091-9F49-4ABEFAA4505D}"/>
          </ac:spMkLst>
        </pc:spChg>
        <pc:picChg chg="mod">
          <ac:chgData name="Tan Kang Hong" userId="3074bfcaf65a538b" providerId="LiveId" clId="{9B23FD8A-822D-4A75-A6AD-68B40CDBE725}" dt="2021-04-23T05:19:07.932" v="50" actId="1076"/>
          <ac:picMkLst>
            <pc:docMk/>
            <pc:sldMk cId="984599386" sldId="305"/>
            <ac:picMk id="4" creationId="{A877BE1F-2D58-41EF-9277-0ECCC99803FB}"/>
          </ac:picMkLst>
        </pc:picChg>
        <pc:picChg chg="add mod">
          <ac:chgData name="Tan Kang Hong" userId="3074bfcaf65a538b" providerId="LiveId" clId="{9B23FD8A-822D-4A75-A6AD-68B40CDBE725}" dt="2021-04-23T05:22:48.954" v="61" actId="14100"/>
          <ac:picMkLst>
            <pc:docMk/>
            <pc:sldMk cId="984599386" sldId="305"/>
            <ac:picMk id="5" creationId="{4F28811D-624D-40EE-BA04-55C15BBA22EB}"/>
          </ac:picMkLst>
        </pc:picChg>
        <pc:picChg chg="add mod">
          <ac:chgData name="Tan Kang Hong" userId="3074bfcaf65a538b" providerId="LiveId" clId="{9B23FD8A-822D-4A75-A6AD-68B40CDBE725}" dt="2021-04-23T05:22:54.020" v="63" actId="1076"/>
          <ac:picMkLst>
            <pc:docMk/>
            <pc:sldMk cId="984599386" sldId="305"/>
            <ac:picMk id="10" creationId="{EA1564A7-7DBB-45B7-91DF-30D4A0A80840}"/>
          </ac:picMkLst>
        </pc:picChg>
        <pc:picChg chg="add del mod">
          <ac:chgData name="Tan Kang Hong" userId="3074bfcaf65a538b" providerId="LiveId" clId="{9B23FD8A-822D-4A75-A6AD-68B40CDBE725}" dt="2021-04-23T05:26:03.535" v="161"/>
          <ac:picMkLst>
            <pc:docMk/>
            <pc:sldMk cId="984599386" sldId="305"/>
            <ac:picMk id="15" creationId="{4B92674D-94E5-4AC6-81CA-9E5B2B2C088F}"/>
          </ac:picMkLst>
        </pc:picChg>
        <pc:picChg chg="add del mod">
          <ac:chgData name="Tan Kang Hong" userId="3074bfcaf65a538b" providerId="LiveId" clId="{9B23FD8A-822D-4A75-A6AD-68B40CDBE725}" dt="2021-04-23T05:26:06.619" v="163"/>
          <ac:picMkLst>
            <pc:docMk/>
            <pc:sldMk cId="984599386" sldId="305"/>
            <ac:picMk id="16" creationId="{DBB15199-4B4C-4788-8C2B-B403A9C256FF}"/>
          </ac:picMkLst>
        </pc:picChg>
      </pc:sldChg>
      <pc:sldChg chg="new del">
        <pc:chgData name="Tan Kang Hong" userId="3074bfcaf65a538b" providerId="LiveId" clId="{9B23FD8A-822D-4A75-A6AD-68B40CDBE725}" dt="2021-04-23T05:17:28.606" v="12" actId="680"/>
        <pc:sldMkLst>
          <pc:docMk/>
          <pc:sldMk cId="1595067638" sldId="305"/>
        </pc:sldMkLst>
      </pc:sldChg>
      <pc:sldChg chg="addSp delSp modSp add mod">
        <pc:chgData name="Tan Kang Hong" userId="3074bfcaf65a538b" providerId="LiveId" clId="{9B23FD8A-822D-4A75-A6AD-68B40CDBE725}" dt="2021-04-23T05:39:55.841" v="565" actId="1076"/>
        <pc:sldMkLst>
          <pc:docMk/>
          <pc:sldMk cId="559405532" sldId="306"/>
        </pc:sldMkLst>
        <pc:spChg chg="mod">
          <ac:chgData name="Tan Kang Hong" userId="3074bfcaf65a538b" providerId="LiveId" clId="{9B23FD8A-822D-4A75-A6AD-68B40CDBE725}" dt="2021-04-23T05:28:45.144" v="260" actId="20577"/>
          <ac:spMkLst>
            <pc:docMk/>
            <pc:sldMk cId="559405532" sldId="306"/>
            <ac:spMk id="13" creationId="{4063743E-9417-4E3B-9449-7FEDA6A833F3}"/>
          </ac:spMkLst>
        </pc:spChg>
        <pc:spChg chg="mod">
          <ac:chgData name="Tan Kang Hong" userId="3074bfcaf65a538b" providerId="LiveId" clId="{9B23FD8A-822D-4A75-A6AD-68B40CDBE725}" dt="2021-04-23T05:39:55.841" v="565" actId="1076"/>
          <ac:spMkLst>
            <pc:docMk/>
            <pc:sldMk cId="559405532" sldId="306"/>
            <ac:spMk id="14" creationId="{4161871E-9470-4091-9F49-4ABEFAA4505D}"/>
          </ac:spMkLst>
        </pc:spChg>
        <pc:picChg chg="add mod">
          <ac:chgData name="Tan Kang Hong" userId="3074bfcaf65a538b" providerId="LiveId" clId="{9B23FD8A-822D-4A75-A6AD-68B40CDBE725}" dt="2021-04-23T05:26:49.708" v="168" actId="14100"/>
          <ac:picMkLst>
            <pc:docMk/>
            <pc:sldMk cId="559405532" sldId="306"/>
            <ac:picMk id="3" creationId="{0E8E3EF5-A42A-4FC7-A685-9E1751D7A79A}"/>
          </ac:picMkLst>
        </pc:picChg>
        <pc:picChg chg="mod">
          <ac:chgData name="Tan Kang Hong" userId="3074bfcaf65a538b" providerId="LiveId" clId="{9B23FD8A-822D-4A75-A6AD-68B40CDBE725}" dt="2021-04-23T05:26:55.401" v="170" actId="1076"/>
          <ac:picMkLst>
            <pc:docMk/>
            <pc:sldMk cId="559405532" sldId="306"/>
            <ac:picMk id="4" creationId="{A877BE1F-2D58-41EF-9277-0ECCC99803FB}"/>
          </ac:picMkLst>
        </pc:picChg>
        <pc:picChg chg="del">
          <ac:chgData name="Tan Kang Hong" userId="3074bfcaf65a538b" providerId="LiveId" clId="{9B23FD8A-822D-4A75-A6AD-68B40CDBE725}" dt="2021-04-23T05:26:13.682" v="165" actId="478"/>
          <ac:picMkLst>
            <pc:docMk/>
            <pc:sldMk cId="559405532" sldId="306"/>
            <ac:picMk id="5" creationId="{4F28811D-624D-40EE-BA04-55C15BBA22EB}"/>
          </ac:picMkLst>
        </pc:picChg>
        <pc:picChg chg="add mod">
          <ac:chgData name="Tan Kang Hong" userId="3074bfcaf65a538b" providerId="LiveId" clId="{9B23FD8A-822D-4A75-A6AD-68B40CDBE725}" dt="2021-04-23T05:28:10.547" v="231" actId="14100"/>
          <ac:picMkLst>
            <pc:docMk/>
            <pc:sldMk cId="559405532" sldId="306"/>
            <ac:picMk id="8" creationId="{C1910A7F-1CE4-4E8A-9992-58D75D2EAD8B}"/>
          </ac:picMkLst>
        </pc:picChg>
        <pc:picChg chg="del">
          <ac:chgData name="Tan Kang Hong" userId="3074bfcaf65a538b" providerId="LiveId" clId="{9B23FD8A-822D-4A75-A6AD-68B40CDBE725}" dt="2021-04-23T05:28:06.210" v="229" actId="478"/>
          <ac:picMkLst>
            <pc:docMk/>
            <pc:sldMk cId="559405532" sldId="306"/>
            <ac:picMk id="10" creationId="{EA1564A7-7DBB-45B7-91DF-30D4A0A80840}"/>
          </ac:picMkLst>
        </pc:picChg>
      </pc:sldChg>
      <pc:sldChg chg="add del">
        <pc:chgData name="Tan Kang Hong" userId="3074bfcaf65a538b" providerId="LiveId" clId="{9B23FD8A-822D-4A75-A6AD-68B40CDBE725}" dt="2021-04-23T05:24:45.380" v="119" actId="47"/>
        <pc:sldMkLst>
          <pc:docMk/>
          <pc:sldMk cId="1830607244" sldId="306"/>
        </pc:sldMkLst>
      </pc:sldChg>
      <pc:sldChg chg="addSp delSp modSp add mod ord">
        <pc:chgData name="Tan Kang Hong" userId="3074bfcaf65a538b" providerId="LiveId" clId="{9B23FD8A-822D-4A75-A6AD-68B40CDBE725}" dt="2021-04-23T05:40:11.057" v="567"/>
        <pc:sldMkLst>
          <pc:docMk/>
          <pc:sldMk cId="3196088286" sldId="307"/>
        </pc:sldMkLst>
        <pc:spChg chg="mod">
          <ac:chgData name="Tan Kang Hong" userId="3074bfcaf65a538b" providerId="LiveId" clId="{9B23FD8A-822D-4A75-A6AD-68B40CDBE725}" dt="2021-04-23T05:30:18.773" v="346" actId="14100"/>
          <ac:spMkLst>
            <pc:docMk/>
            <pc:sldMk cId="3196088286" sldId="307"/>
            <ac:spMk id="13" creationId="{4063743E-9417-4E3B-9449-7FEDA6A833F3}"/>
          </ac:spMkLst>
        </pc:spChg>
        <pc:spChg chg="mod">
          <ac:chgData name="Tan Kang Hong" userId="3074bfcaf65a538b" providerId="LiveId" clId="{9B23FD8A-822D-4A75-A6AD-68B40CDBE725}" dt="2021-04-23T05:31:23.188" v="357" actId="20577"/>
          <ac:spMkLst>
            <pc:docMk/>
            <pc:sldMk cId="3196088286" sldId="307"/>
            <ac:spMk id="14" creationId="{4161871E-9470-4091-9F49-4ABEFAA4505D}"/>
          </ac:spMkLst>
        </pc:spChg>
        <pc:picChg chg="del">
          <ac:chgData name="Tan Kang Hong" userId="3074bfcaf65a538b" providerId="LiveId" clId="{9B23FD8A-822D-4A75-A6AD-68B40CDBE725}" dt="2021-04-23T05:29:31.914" v="263" actId="478"/>
          <ac:picMkLst>
            <pc:docMk/>
            <pc:sldMk cId="3196088286" sldId="307"/>
            <ac:picMk id="3" creationId="{0E8E3EF5-A42A-4FC7-A685-9E1751D7A79A}"/>
          </ac:picMkLst>
        </pc:picChg>
        <pc:picChg chg="add mod">
          <ac:chgData name="Tan Kang Hong" userId="3074bfcaf65a538b" providerId="LiveId" clId="{9B23FD8A-822D-4A75-A6AD-68B40CDBE725}" dt="2021-04-23T05:29:35.739" v="265" actId="14100"/>
          <ac:picMkLst>
            <pc:docMk/>
            <pc:sldMk cId="3196088286" sldId="307"/>
            <ac:picMk id="5" creationId="{61661D75-A356-4652-9493-E389630382E2}"/>
          </ac:picMkLst>
        </pc:picChg>
        <pc:picChg chg="del">
          <ac:chgData name="Tan Kang Hong" userId="3074bfcaf65a538b" providerId="LiveId" clId="{9B23FD8A-822D-4A75-A6AD-68B40CDBE725}" dt="2021-04-23T05:30:48.982" v="347" actId="478"/>
          <ac:picMkLst>
            <pc:docMk/>
            <pc:sldMk cId="3196088286" sldId="307"/>
            <ac:picMk id="8" creationId="{C1910A7F-1CE4-4E8A-9992-58D75D2EAD8B}"/>
          </ac:picMkLst>
        </pc:picChg>
        <pc:picChg chg="add del mod">
          <ac:chgData name="Tan Kang Hong" userId="3074bfcaf65a538b" providerId="LiveId" clId="{9B23FD8A-822D-4A75-A6AD-68B40CDBE725}" dt="2021-04-23T05:32:14.417" v="358" actId="478"/>
          <ac:picMkLst>
            <pc:docMk/>
            <pc:sldMk cId="3196088286" sldId="307"/>
            <ac:picMk id="9" creationId="{A4E77B8B-92E5-4154-8DA0-04A2A2F715AB}"/>
          </ac:picMkLst>
        </pc:picChg>
        <pc:picChg chg="add mod">
          <ac:chgData name="Tan Kang Hong" userId="3074bfcaf65a538b" providerId="LiveId" clId="{9B23FD8A-822D-4A75-A6AD-68B40CDBE725}" dt="2021-04-23T05:32:34.829" v="362" actId="14100"/>
          <ac:picMkLst>
            <pc:docMk/>
            <pc:sldMk cId="3196088286" sldId="307"/>
            <ac:picMk id="11" creationId="{D46F95E0-CACC-44DE-9053-74DF5E1FF082}"/>
          </ac:picMkLst>
        </pc:picChg>
      </pc:sldChg>
      <pc:sldChg chg="addSp delSp modSp add mod">
        <pc:chgData name="Tan Kang Hong" userId="3074bfcaf65a538b" providerId="LiveId" clId="{9B23FD8A-822D-4A75-A6AD-68B40CDBE725}" dt="2021-04-23T05:35:55.269" v="424" actId="1076"/>
        <pc:sldMkLst>
          <pc:docMk/>
          <pc:sldMk cId="2961956616" sldId="308"/>
        </pc:sldMkLst>
        <pc:spChg chg="mod">
          <ac:chgData name="Tan Kang Hong" userId="3074bfcaf65a538b" providerId="LiveId" clId="{9B23FD8A-822D-4A75-A6AD-68B40CDBE725}" dt="2021-04-23T05:33:50.266" v="411" actId="20577"/>
          <ac:spMkLst>
            <pc:docMk/>
            <pc:sldMk cId="2961956616" sldId="308"/>
            <ac:spMk id="13" creationId="{4063743E-9417-4E3B-9449-7FEDA6A833F3}"/>
          </ac:spMkLst>
        </pc:spChg>
        <pc:spChg chg="mod">
          <ac:chgData name="Tan Kang Hong" userId="3074bfcaf65a538b" providerId="LiveId" clId="{9B23FD8A-822D-4A75-A6AD-68B40CDBE725}" dt="2021-04-23T05:33:57.383" v="419" actId="20577"/>
          <ac:spMkLst>
            <pc:docMk/>
            <pc:sldMk cId="2961956616" sldId="308"/>
            <ac:spMk id="14" creationId="{4161871E-9470-4091-9F49-4ABEFAA4505D}"/>
          </ac:spMkLst>
        </pc:spChg>
        <pc:picChg chg="add mod">
          <ac:chgData name="Tan Kang Hong" userId="3074bfcaf65a538b" providerId="LiveId" clId="{9B23FD8A-822D-4A75-A6AD-68B40CDBE725}" dt="2021-04-23T05:33:22.557" v="368" actId="14100"/>
          <ac:picMkLst>
            <pc:docMk/>
            <pc:sldMk cId="2961956616" sldId="308"/>
            <ac:picMk id="3" creationId="{CBC514EA-B270-43E7-9A1F-28B8CDFC7668}"/>
          </ac:picMkLst>
        </pc:picChg>
        <pc:picChg chg="del">
          <ac:chgData name="Tan Kang Hong" userId="3074bfcaf65a538b" providerId="LiveId" clId="{9B23FD8A-822D-4A75-A6AD-68B40CDBE725}" dt="2021-04-23T05:33:17.558" v="365" actId="478"/>
          <ac:picMkLst>
            <pc:docMk/>
            <pc:sldMk cId="2961956616" sldId="308"/>
            <ac:picMk id="5" creationId="{61661D75-A356-4652-9493-E389630382E2}"/>
          </ac:picMkLst>
        </pc:picChg>
        <pc:picChg chg="add mod">
          <ac:chgData name="Tan Kang Hong" userId="3074bfcaf65a538b" providerId="LiveId" clId="{9B23FD8A-822D-4A75-A6AD-68B40CDBE725}" dt="2021-04-23T05:35:55.269" v="424" actId="1076"/>
          <ac:picMkLst>
            <pc:docMk/>
            <pc:sldMk cId="2961956616" sldId="308"/>
            <ac:picMk id="8" creationId="{9221D3DB-35AC-49DC-B999-83C30916A8E3}"/>
          </ac:picMkLst>
        </pc:picChg>
        <pc:picChg chg="del">
          <ac:chgData name="Tan Kang Hong" userId="3074bfcaf65a538b" providerId="LiveId" clId="{9B23FD8A-822D-4A75-A6AD-68B40CDBE725}" dt="2021-04-23T05:33:52.161" v="412" actId="478"/>
          <ac:picMkLst>
            <pc:docMk/>
            <pc:sldMk cId="2961956616" sldId="308"/>
            <ac:picMk id="11" creationId="{D46F95E0-CACC-44DE-9053-74DF5E1FF082}"/>
          </ac:picMkLst>
        </pc:picChg>
      </pc:sldChg>
      <pc:sldChg chg="addSp delSp modSp add mod">
        <pc:chgData name="Tan Kang Hong" userId="3074bfcaf65a538b" providerId="LiveId" clId="{9B23FD8A-822D-4A75-A6AD-68B40CDBE725}" dt="2021-04-23T05:39:43.432" v="564" actId="1076"/>
        <pc:sldMkLst>
          <pc:docMk/>
          <pc:sldMk cId="2059692503" sldId="309"/>
        </pc:sldMkLst>
        <pc:spChg chg="mod">
          <ac:chgData name="Tan Kang Hong" userId="3074bfcaf65a538b" providerId="LiveId" clId="{9B23FD8A-822D-4A75-A6AD-68B40CDBE725}" dt="2021-04-23T05:38:43.486" v="548" actId="14100"/>
          <ac:spMkLst>
            <pc:docMk/>
            <pc:sldMk cId="2059692503" sldId="309"/>
            <ac:spMk id="13" creationId="{4063743E-9417-4E3B-9449-7FEDA6A833F3}"/>
          </ac:spMkLst>
        </pc:spChg>
        <pc:spChg chg="mod">
          <ac:chgData name="Tan Kang Hong" userId="3074bfcaf65a538b" providerId="LiveId" clId="{9B23FD8A-822D-4A75-A6AD-68B40CDBE725}" dt="2021-04-23T05:38:52.909" v="558" actId="20577"/>
          <ac:spMkLst>
            <pc:docMk/>
            <pc:sldMk cId="2059692503" sldId="309"/>
            <ac:spMk id="14" creationId="{4161871E-9470-4091-9F49-4ABEFAA4505D}"/>
          </ac:spMkLst>
        </pc:spChg>
        <pc:picChg chg="add mod">
          <ac:chgData name="Tan Kang Hong" userId="3074bfcaf65a538b" providerId="LiveId" clId="{9B23FD8A-822D-4A75-A6AD-68B40CDBE725}" dt="2021-04-23T05:37:16.755" v="447" actId="14100"/>
          <ac:picMkLst>
            <pc:docMk/>
            <pc:sldMk cId="2059692503" sldId="309"/>
            <ac:picMk id="3" creationId="{D0C66565-D4AB-4C53-A42D-713427CDE164}"/>
          </ac:picMkLst>
        </pc:picChg>
        <pc:picChg chg="del">
          <ac:chgData name="Tan Kang Hong" userId="3074bfcaf65a538b" providerId="LiveId" clId="{9B23FD8A-822D-4A75-A6AD-68B40CDBE725}" dt="2021-04-23T05:36:46.980" v="444" actId="478"/>
          <ac:picMkLst>
            <pc:docMk/>
            <pc:sldMk cId="2059692503" sldId="309"/>
            <ac:picMk id="5" creationId="{61661D75-A356-4652-9493-E389630382E2}"/>
          </ac:picMkLst>
        </pc:picChg>
        <pc:picChg chg="add del mod">
          <ac:chgData name="Tan Kang Hong" userId="3074bfcaf65a538b" providerId="LiveId" clId="{9B23FD8A-822D-4A75-A6AD-68B40CDBE725}" dt="2021-04-23T05:39:31.739" v="561"/>
          <ac:picMkLst>
            <pc:docMk/>
            <pc:sldMk cId="2059692503" sldId="309"/>
            <ac:picMk id="8" creationId="{9CE23A06-4ECB-4FB5-893E-4A5D7FF2B504}"/>
          </ac:picMkLst>
        </pc:picChg>
        <pc:picChg chg="add mod">
          <ac:chgData name="Tan Kang Hong" userId="3074bfcaf65a538b" providerId="LiveId" clId="{9B23FD8A-822D-4A75-A6AD-68B40CDBE725}" dt="2021-04-23T05:39:43.432" v="564" actId="1076"/>
          <ac:picMkLst>
            <pc:docMk/>
            <pc:sldMk cId="2059692503" sldId="309"/>
            <ac:picMk id="10" creationId="{0642B7DF-BF00-4C22-BAD7-59818273D8C8}"/>
          </ac:picMkLst>
        </pc:picChg>
        <pc:picChg chg="del">
          <ac:chgData name="Tan Kang Hong" userId="3074bfcaf65a538b" providerId="LiveId" clId="{9B23FD8A-822D-4A75-A6AD-68B40CDBE725}" dt="2021-04-23T05:38:54.413" v="559" actId="478"/>
          <ac:picMkLst>
            <pc:docMk/>
            <pc:sldMk cId="2059692503" sldId="309"/>
            <ac:picMk id="11" creationId="{D46F95E0-CACC-44DE-9053-74DF5E1FF082}"/>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image" Target="../media/image6.jfif"/><Relationship Id="rId5" Type="http://schemas.openxmlformats.org/officeDocument/2006/relationships/image" Target="../media/image10.jpg"/><Relationship Id="rId4" Type="http://schemas.openxmlformats.org/officeDocument/2006/relationships/image" Target="../media/image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image" Target="../media/image6.jfif"/><Relationship Id="rId5" Type="http://schemas.openxmlformats.org/officeDocument/2006/relationships/image" Target="../media/image10.jpg"/><Relationship Id="rId4"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1CA584-74E3-41DB-A6E8-E59D78EBB196}" type="doc">
      <dgm:prSet loTypeId="urn:microsoft.com/office/officeart/2005/8/layout/pictureOrgChart+Icon" loCatId="officeonline" qsTypeId="urn:microsoft.com/office/officeart/2005/8/quickstyle/simple1" qsCatId="simple" csTypeId="urn:microsoft.com/office/officeart/2005/8/colors/accent2_1" csCatId="accent2" phldr="1"/>
      <dgm:spPr/>
      <dgm:t>
        <a:bodyPr/>
        <a:lstStyle/>
        <a:p>
          <a:endParaRPr lang="en-US"/>
        </a:p>
      </dgm:t>
    </dgm:pt>
    <dgm:pt modelId="{6EBAE52A-E73D-4DAA-B505-372F7D223222}">
      <dgm:prSet phldrT="[Text]"/>
      <dgm:spPr/>
      <dgm:t>
        <a:bodyPr/>
        <a:lstStyle/>
        <a:p>
          <a:r>
            <a:rPr lang="en-US" dirty="0"/>
            <a:t>CEO</a:t>
          </a:r>
        </a:p>
        <a:p>
          <a:r>
            <a:rPr lang="en-US" dirty="0"/>
            <a:t>Har Chun Wai</a:t>
          </a:r>
        </a:p>
      </dgm:t>
    </dgm:pt>
    <dgm:pt modelId="{3470A369-B44F-4404-8932-3AE9C7B1E995}" type="parTrans" cxnId="{CAE7B905-4FA3-4D8F-89F2-FB576720B3AA}">
      <dgm:prSet/>
      <dgm:spPr/>
      <dgm:t>
        <a:bodyPr/>
        <a:lstStyle/>
        <a:p>
          <a:endParaRPr lang="en-US"/>
        </a:p>
      </dgm:t>
    </dgm:pt>
    <dgm:pt modelId="{B5C0217B-DE19-492C-BC65-4869D653BE26}" type="sibTrans" cxnId="{CAE7B905-4FA3-4D8F-89F2-FB576720B3AA}">
      <dgm:prSet/>
      <dgm:spPr/>
      <dgm:t>
        <a:bodyPr/>
        <a:lstStyle/>
        <a:p>
          <a:endParaRPr lang="en-US"/>
        </a:p>
      </dgm:t>
    </dgm:pt>
    <dgm:pt modelId="{2996470B-297F-4B65-997A-3E8AD44B032A}" type="asst">
      <dgm:prSet phldrT="[Text]"/>
      <dgm:spPr/>
      <dgm:t>
        <a:bodyPr/>
        <a:lstStyle/>
        <a:p>
          <a:r>
            <a:rPr lang="en-US" dirty="0"/>
            <a:t>CFO</a:t>
          </a:r>
        </a:p>
        <a:p>
          <a:r>
            <a:rPr lang="en-US" dirty="0"/>
            <a:t>Lau Jun Dian</a:t>
          </a:r>
        </a:p>
      </dgm:t>
    </dgm:pt>
    <dgm:pt modelId="{D96D45B9-A67B-48F6-925C-BB0B9E2A4933}" type="parTrans" cxnId="{E76237AB-ECFA-493D-BFFD-36AA6C7995B2}">
      <dgm:prSet/>
      <dgm:spPr/>
      <dgm:t>
        <a:bodyPr/>
        <a:lstStyle/>
        <a:p>
          <a:endParaRPr lang="en-US"/>
        </a:p>
      </dgm:t>
    </dgm:pt>
    <dgm:pt modelId="{E14535D4-E4D4-44C0-9EBB-FB202BF72DFC}" type="sibTrans" cxnId="{E76237AB-ECFA-493D-BFFD-36AA6C7995B2}">
      <dgm:prSet/>
      <dgm:spPr/>
      <dgm:t>
        <a:bodyPr/>
        <a:lstStyle/>
        <a:p>
          <a:endParaRPr lang="en-US"/>
        </a:p>
      </dgm:t>
    </dgm:pt>
    <dgm:pt modelId="{B35CE70B-A58E-4C83-89A0-DCDBF92DFA18}">
      <dgm:prSet phldrT="[Text]"/>
      <dgm:spPr/>
      <dgm:t>
        <a:bodyPr/>
        <a:lstStyle/>
        <a:p>
          <a:r>
            <a:rPr lang="en-US" b="0" i="0" dirty="0"/>
            <a:t>Graphic Designer</a:t>
          </a:r>
        </a:p>
        <a:p>
          <a:r>
            <a:rPr lang="en-US" b="0" i="0" dirty="0"/>
            <a:t>Nee Mei Yi</a:t>
          </a:r>
          <a:endParaRPr lang="en-US" dirty="0"/>
        </a:p>
      </dgm:t>
    </dgm:pt>
    <dgm:pt modelId="{DE9BEC41-0D62-41FD-ABD7-BA3D9539F38A}" type="parTrans" cxnId="{7FCFB54F-568A-4DC7-84FF-BFE13F1B289E}">
      <dgm:prSet/>
      <dgm:spPr/>
      <dgm:t>
        <a:bodyPr/>
        <a:lstStyle/>
        <a:p>
          <a:endParaRPr lang="en-US"/>
        </a:p>
      </dgm:t>
    </dgm:pt>
    <dgm:pt modelId="{8C63FA8E-C0D8-4E36-8C05-7873C593F9A6}" type="sibTrans" cxnId="{7FCFB54F-568A-4DC7-84FF-BFE13F1B289E}">
      <dgm:prSet/>
      <dgm:spPr/>
      <dgm:t>
        <a:bodyPr/>
        <a:lstStyle/>
        <a:p>
          <a:endParaRPr lang="en-US"/>
        </a:p>
      </dgm:t>
    </dgm:pt>
    <dgm:pt modelId="{8339E5AA-F578-49A0-836F-DB267B8AB5B3}">
      <dgm:prSet phldrT="[Text]"/>
      <dgm:spPr/>
      <dgm:t>
        <a:bodyPr/>
        <a:lstStyle/>
        <a:p>
          <a:r>
            <a:rPr lang="en-US" b="0" i="0" dirty="0"/>
            <a:t>Programmer</a:t>
          </a:r>
        </a:p>
        <a:p>
          <a:r>
            <a:rPr lang="en-US" b="0" i="0" dirty="0"/>
            <a:t>Tan Kang Hong</a:t>
          </a:r>
          <a:endParaRPr lang="en-US" dirty="0"/>
        </a:p>
      </dgm:t>
    </dgm:pt>
    <dgm:pt modelId="{B5FD1B66-3D14-4C44-A6C8-928F8570EF8C}" type="parTrans" cxnId="{3917EEB9-7AF6-4F41-8A91-6FE3A878016F}">
      <dgm:prSet/>
      <dgm:spPr/>
      <dgm:t>
        <a:bodyPr/>
        <a:lstStyle/>
        <a:p>
          <a:endParaRPr lang="en-US"/>
        </a:p>
      </dgm:t>
    </dgm:pt>
    <dgm:pt modelId="{63B2230F-30D3-424C-9EDC-B62F688C90EC}" type="sibTrans" cxnId="{3917EEB9-7AF6-4F41-8A91-6FE3A878016F}">
      <dgm:prSet/>
      <dgm:spPr/>
      <dgm:t>
        <a:bodyPr/>
        <a:lstStyle/>
        <a:p>
          <a:endParaRPr lang="en-US"/>
        </a:p>
      </dgm:t>
    </dgm:pt>
    <dgm:pt modelId="{6D611AF1-9A03-4E0E-904D-6C54E3A4736E}">
      <dgm:prSet phldrT="[Text]"/>
      <dgm:spPr/>
      <dgm:t>
        <a:bodyPr/>
        <a:lstStyle/>
        <a:p>
          <a:r>
            <a:rPr lang="en-US" dirty="0"/>
            <a:t>Marketing Manager</a:t>
          </a:r>
        </a:p>
        <a:p>
          <a:r>
            <a:rPr lang="en-US" dirty="0"/>
            <a:t>Cheng Cai </a:t>
          </a:r>
          <a:r>
            <a:rPr lang="en-US" dirty="0" err="1"/>
            <a:t>Jie</a:t>
          </a:r>
          <a:endParaRPr lang="en-US" dirty="0"/>
        </a:p>
      </dgm:t>
    </dgm:pt>
    <dgm:pt modelId="{1F42A75B-4DDB-4621-BC1E-CE71544B8E1C}" type="parTrans" cxnId="{F8CC1B23-052B-4B58-A512-EE63593B1D92}">
      <dgm:prSet/>
      <dgm:spPr/>
      <dgm:t>
        <a:bodyPr/>
        <a:lstStyle/>
        <a:p>
          <a:endParaRPr lang="en-US"/>
        </a:p>
      </dgm:t>
    </dgm:pt>
    <dgm:pt modelId="{600285A7-7E01-400E-90C7-2EC034298E61}" type="sibTrans" cxnId="{F8CC1B23-052B-4B58-A512-EE63593B1D92}">
      <dgm:prSet/>
      <dgm:spPr/>
      <dgm:t>
        <a:bodyPr/>
        <a:lstStyle/>
        <a:p>
          <a:endParaRPr lang="en-US"/>
        </a:p>
      </dgm:t>
    </dgm:pt>
    <dgm:pt modelId="{C637CA0B-2C91-47C3-A069-70C63F74859E}" type="pres">
      <dgm:prSet presAssocID="{1C1CA584-74E3-41DB-A6E8-E59D78EBB196}" presName="hierChild1" presStyleCnt="0">
        <dgm:presLayoutVars>
          <dgm:orgChart val="1"/>
          <dgm:chPref val="1"/>
          <dgm:dir/>
          <dgm:animOne val="branch"/>
          <dgm:animLvl val="lvl"/>
          <dgm:resizeHandles/>
        </dgm:presLayoutVars>
      </dgm:prSet>
      <dgm:spPr/>
    </dgm:pt>
    <dgm:pt modelId="{7A389DAD-4FC9-41F6-B3D6-69D941240FC1}" type="pres">
      <dgm:prSet presAssocID="{6EBAE52A-E73D-4DAA-B505-372F7D223222}" presName="hierRoot1" presStyleCnt="0">
        <dgm:presLayoutVars>
          <dgm:hierBranch val="init"/>
        </dgm:presLayoutVars>
      </dgm:prSet>
      <dgm:spPr/>
    </dgm:pt>
    <dgm:pt modelId="{57DD6490-AF1E-46F6-B4DD-BE08EF2E1184}" type="pres">
      <dgm:prSet presAssocID="{6EBAE52A-E73D-4DAA-B505-372F7D223222}" presName="rootComposite1" presStyleCnt="0"/>
      <dgm:spPr/>
    </dgm:pt>
    <dgm:pt modelId="{0A0575CC-1ED9-4942-A871-E279C4FB318E}" type="pres">
      <dgm:prSet presAssocID="{6EBAE52A-E73D-4DAA-B505-372F7D223222}" presName="rootText1" presStyleLbl="node0" presStyleIdx="0" presStyleCnt="1">
        <dgm:presLayoutVars>
          <dgm:chPref val="3"/>
        </dgm:presLayoutVars>
      </dgm:prSet>
      <dgm:spPr/>
    </dgm:pt>
    <dgm:pt modelId="{3B8AFA86-F84B-4876-B02C-7ECCAA66D91A}" type="pres">
      <dgm:prSet presAssocID="{6EBAE52A-E73D-4DAA-B505-372F7D223222}" presName="rootPict1" presStyleLbl="align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dgm:spPr>
    </dgm:pt>
    <dgm:pt modelId="{3A66EFD7-89AE-4FC5-8A61-6CFA78E50B0F}" type="pres">
      <dgm:prSet presAssocID="{6EBAE52A-E73D-4DAA-B505-372F7D223222}" presName="rootConnector1" presStyleLbl="node1" presStyleIdx="0" presStyleCnt="0"/>
      <dgm:spPr/>
    </dgm:pt>
    <dgm:pt modelId="{034C63D2-8F95-4628-ABF6-4715382A2DBA}" type="pres">
      <dgm:prSet presAssocID="{6EBAE52A-E73D-4DAA-B505-372F7D223222}" presName="hierChild2" presStyleCnt="0"/>
      <dgm:spPr/>
    </dgm:pt>
    <dgm:pt modelId="{E770EE5B-BC63-4C1C-9CB2-F6CBB3012100}" type="pres">
      <dgm:prSet presAssocID="{DE9BEC41-0D62-41FD-ABD7-BA3D9539F38A}" presName="Name37" presStyleLbl="parChTrans1D2" presStyleIdx="0" presStyleCnt="4"/>
      <dgm:spPr/>
    </dgm:pt>
    <dgm:pt modelId="{5756499B-4CDC-484A-AF4A-729A2DBB801D}" type="pres">
      <dgm:prSet presAssocID="{B35CE70B-A58E-4C83-89A0-DCDBF92DFA18}" presName="hierRoot2" presStyleCnt="0">
        <dgm:presLayoutVars>
          <dgm:hierBranch val="init"/>
        </dgm:presLayoutVars>
      </dgm:prSet>
      <dgm:spPr/>
    </dgm:pt>
    <dgm:pt modelId="{59B15DD5-35F4-4380-AB97-EB9C5489C085}" type="pres">
      <dgm:prSet presAssocID="{B35CE70B-A58E-4C83-89A0-DCDBF92DFA18}" presName="rootComposite" presStyleCnt="0"/>
      <dgm:spPr/>
    </dgm:pt>
    <dgm:pt modelId="{EE155CA4-4521-4AEC-B1BC-6E5DB0D7A996}" type="pres">
      <dgm:prSet presAssocID="{B35CE70B-A58E-4C83-89A0-DCDBF92DFA18}" presName="rootText" presStyleLbl="node2" presStyleIdx="0" presStyleCnt="3">
        <dgm:presLayoutVars>
          <dgm:chPref val="3"/>
        </dgm:presLayoutVars>
      </dgm:prSet>
      <dgm:spPr/>
    </dgm:pt>
    <dgm:pt modelId="{7E2E3C91-F9B2-4CFF-8A06-D917E6090B0C}" type="pres">
      <dgm:prSet presAssocID="{B35CE70B-A58E-4C83-89A0-DCDBF92DFA18}" presName="rootPict" presStyleLbl="alignImgPlace1" presStyleIdx="1" presStyleCnt="5"/>
      <dgm:spPr>
        <a:blipFill>
          <a:blip xmlns:r="http://schemas.openxmlformats.org/officeDocument/2006/relationships" r:embed="rId2"/>
          <a:srcRect/>
          <a:stretch>
            <a:fillRect l="-89000" r="-89000"/>
          </a:stretch>
        </a:blipFill>
      </dgm:spPr>
    </dgm:pt>
    <dgm:pt modelId="{B7C2F9EF-5350-443E-9F90-75EC4DF5491D}" type="pres">
      <dgm:prSet presAssocID="{B35CE70B-A58E-4C83-89A0-DCDBF92DFA18}" presName="rootConnector" presStyleLbl="node2" presStyleIdx="0" presStyleCnt="3"/>
      <dgm:spPr/>
    </dgm:pt>
    <dgm:pt modelId="{3EFE7390-0833-47F2-A7E7-B0A19029A6FA}" type="pres">
      <dgm:prSet presAssocID="{B35CE70B-A58E-4C83-89A0-DCDBF92DFA18}" presName="hierChild4" presStyleCnt="0"/>
      <dgm:spPr/>
    </dgm:pt>
    <dgm:pt modelId="{44816A35-3477-401A-B715-EB1672DBA7C1}" type="pres">
      <dgm:prSet presAssocID="{B35CE70B-A58E-4C83-89A0-DCDBF92DFA18}" presName="hierChild5" presStyleCnt="0"/>
      <dgm:spPr/>
    </dgm:pt>
    <dgm:pt modelId="{CCA1D32C-CF35-4D85-93B2-AC7629E5ED2D}" type="pres">
      <dgm:prSet presAssocID="{B5FD1B66-3D14-4C44-A6C8-928F8570EF8C}" presName="Name37" presStyleLbl="parChTrans1D2" presStyleIdx="1" presStyleCnt="4"/>
      <dgm:spPr/>
    </dgm:pt>
    <dgm:pt modelId="{6A06DFC8-76C4-4BC3-BD08-F0C03D55147C}" type="pres">
      <dgm:prSet presAssocID="{8339E5AA-F578-49A0-836F-DB267B8AB5B3}" presName="hierRoot2" presStyleCnt="0">
        <dgm:presLayoutVars>
          <dgm:hierBranch val="init"/>
        </dgm:presLayoutVars>
      </dgm:prSet>
      <dgm:spPr/>
    </dgm:pt>
    <dgm:pt modelId="{80ADC60D-C383-4C10-859A-94C0596155FC}" type="pres">
      <dgm:prSet presAssocID="{8339E5AA-F578-49A0-836F-DB267B8AB5B3}" presName="rootComposite" presStyleCnt="0"/>
      <dgm:spPr/>
    </dgm:pt>
    <dgm:pt modelId="{BD3C3939-2589-4329-B723-11C97D06B89D}" type="pres">
      <dgm:prSet presAssocID="{8339E5AA-F578-49A0-836F-DB267B8AB5B3}" presName="rootText" presStyleLbl="node2" presStyleIdx="1" presStyleCnt="3">
        <dgm:presLayoutVars>
          <dgm:chPref val="3"/>
        </dgm:presLayoutVars>
      </dgm:prSet>
      <dgm:spPr/>
    </dgm:pt>
    <dgm:pt modelId="{7585D53B-791D-45C1-B3F7-5404ED50B996}" type="pres">
      <dgm:prSet presAssocID="{8339E5AA-F578-49A0-836F-DB267B8AB5B3}" presName="rootPict" presStyleLbl="alignImgPlace1" presStyleIdx="2" presStyleCnt="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69000" r="-69000"/>
          </a:stretch>
        </a:blipFill>
      </dgm:spPr>
    </dgm:pt>
    <dgm:pt modelId="{E064959C-BD55-43A5-A650-16EA06F4ACD4}" type="pres">
      <dgm:prSet presAssocID="{8339E5AA-F578-49A0-836F-DB267B8AB5B3}" presName="rootConnector" presStyleLbl="node2" presStyleIdx="1" presStyleCnt="3"/>
      <dgm:spPr/>
    </dgm:pt>
    <dgm:pt modelId="{5DCC5A4C-2CC3-44C6-9E38-E47946B53328}" type="pres">
      <dgm:prSet presAssocID="{8339E5AA-F578-49A0-836F-DB267B8AB5B3}" presName="hierChild4" presStyleCnt="0"/>
      <dgm:spPr/>
    </dgm:pt>
    <dgm:pt modelId="{DAC83995-EDAE-4E87-8B0D-AE698BD5D0A2}" type="pres">
      <dgm:prSet presAssocID="{8339E5AA-F578-49A0-836F-DB267B8AB5B3}" presName="hierChild5" presStyleCnt="0"/>
      <dgm:spPr/>
    </dgm:pt>
    <dgm:pt modelId="{770F6CE2-7E89-4A9E-8610-CDE2B4163DF1}" type="pres">
      <dgm:prSet presAssocID="{1F42A75B-4DDB-4621-BC1E-CE71544B8E1C}" presName="Name37" presStyleLbl="parChTrans1D2" presStyleIdx="2" presStyleCnt="4"/>
      <dgm:spPr/>
    </dgm:pt>
    <dgm:pt modelId="{683BBF83-9012-4182-B6F6-98951394F131}" type="pres">
      <dgm:prSet presAssocID="{6D611AF1-9A03-4E0E-904D-6C54E3A4736E}" presName="hierRoot2" presStyleCnt="0">
        <dgm:presLayoutVars>
          <dgm:hierBranch val="init"/>
        </dgm:presLayoutVars>
      </dgm:prSet>
      <dgm:spPr/>
    </dgm:pt>
    <dgm:pt modelId="{DF7EAF9B-0851-408C-92EF-E18E2CBAEE15}" type="pres">
      <dgm:prSet presAssocID="{6D611AF1-9A03-4E0E-904D-6C54E3A4736E}" presName="rootComposite" presStyleCnt="0"/>
      <dgm:spPr/>
    </dgm:pt>
    <dgm:pt modelId="{FA94E920-08F8-4800-B0F8-5AD16851FF25}" type="pres">
      <dgm:prSet presAssocID="{6D611AF1-9A03-4E0E-904D-6C54E3A4736E}" presName="rootText" presStyleLbl="node2" presStyleIdx="2" presStyleCnt="3">
        <dgm:presLayoutVars>
          <dgm:chPref val="3"/>
        </dgm:presLayoutVars>
      </dgm:prSet>
      <dgm:spPr/>
    </dgm:pt>
    <dgm:pt modelId="{8A3D024B-EFD8-4D40-B24A-C354B0F1A9AE}" type="pres">
      <dgm:prSet presAssocID="{6D611AF1-9A03-4E0E-904D-6C54E3A4736E}" presName="rootPict" presStyleLbl="alignImgPlace1" presStyleIdx="3" presStyleCnt="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21000" r="-121000"/>
          </a:stretch>
        </a:blipFill>
      </dgm:spPr>
    </dgm:pt>
    <dgm:pt modelId="{55415738-EAFA-47E7-B067-DDEC283B44C7}" type="pres">
      <dgm:prSet presAssocID="{6D611AF1-9A03-4E0E-904D-6C54E3A4736E}" presName="rootConnector" presStyleLbl="node2" presStyleIdx="2" presStyleCnt="3"/>
      <dgm:spPr/>
    </dgm:pt>
    <dgm:pt modelId="{EC19B694-81B4-4E8F-8942-1230958FA695}" type="pres">
      <dgm:prSet presAssocID="{6D611AF1-9A03-4E0E-904D-6C54E3A4736E}" presName="hierChild4" presStyleCnt="0"/>
      <dgm:spPr/>
    </dgm:pt>
    <dgm:pt modelId="{8FE3A732-6FE1-40AB-8E63-BD3A04A2347C}" type="pres">
      <dgm:prSet presAssocID="{6D611AF1-9A03-4E0E-904D-6C54E3A4736E}" presName="hierChild5" presStyleCnt="0"/>
      <dgm:spPr/>
    </dgm:pt>
    <dgm:pt modelId="{79A960C5-BEF2-4A4C-A6DC-93175D1868AC}" type="pres">
      <dgm:prSet presAssocID="{6EBAE52A-E73D-4DAA-B505-372F7D223222}" presName="hierChild3" presStyleCnt="0"/>
      <dgm:spPr/>
    </dgm:pt>
    <dgm:pt modelId="{C3F2B2DF-9A4B-41F1-B3F5-2E1CCBD51C45}" type="pres">
      <dgm:prSet presAssocID="{D96D45B9-A67B-48F6-925C-BB0B9E2A4933}" presName="Name111" presStyleLbl="parChTrans1D2" presStyleIdx="3" presStyleCnt="4"/>
      <dgm:spPr/>
    </dgm:pt>
    <dgm:pt modelId="{9B4B8B94-9C89-4893-A961-B889EADE9F8D}" type="pres">
      <dgm:prSet presAssocID="{2996470B-297F-4B65-997A-3E8AD44B032A}" presName="hierRoot3" presStyleCnt="0">
        <dgm:presLayoutVars>
          <dgm:hierBranch val="init"/>
        </dgm:presLayoutVars>
      </dgm:prSet>
      <dgm:spPr/>
    </dgm:pt>
    <dgm:pt modelId="{BD32E3DC-2789-43FA-B7E5-A5358802C2EC}" type="pres">
      <dgm:prSet presAssocID="{2996470B-297F-4B65-997A-3E8AD44B032A}" presName="rootComposite3" presStyleCnt="0"/>
      <dgm:spPr/>
    </dgm:pt>
    <dgm:pt modelId="{B4FC2A88-BBC0-4D2D-B9E9-4A7C7B6EBBED}" type="pres">
      <dgm:prSet presAssocID="{2996470B-297F-4B65-997A-3E8AD44B032A}" presName="rootText3" presStyleLbl="asst1" presStyleIdx="0" presStyleCnt="1">
        <dgm:presLayoutVars>
          <dgm:chPref val="3"/>
        </dgm:presLayoutVars>
      </dgm:prSet>
      <dgm:spPr/>
    </dgm:pt>
    <dgm:pt modelId="{83FB52BE-7A33-49F3-9B66-3A450BF598FC}" type="pres">
      <dgm:prSet presAssocID="{2996470B-297F-4B65-997A-3E8AD44B032A}" presName="rootPict3" presStyleLbl="align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50000" r="-50000"/>
          </a:stretch>
        </a:blipFill>
      </dgm:spPr>
    </dgm:pt>
    <dgm:pt modelId="{84D61E3D-25A9-450D-B394-7214339108F0}" type="pres">
      <dgm:prSet presAssocID="{2996470B-297F-4B65-997A-3E8AD44B032A}" presName="rootConnector3" presStyleLbl="asst1" presStyleIdx="0" presStyleCnt="1"/>
      <dgm:spPr/>
    </dgm:pt>
    <dgm:pt modelId="{218599A6-D229-4F71-A29E-591A872FA803}" type="pres">
      <dgm:prSet presAssocID="{2996470B-297F-4B65-997A-3E8AD44B032A}" presName="hierChild6" presStyleCnt="0"/>
      <dgm:spPr/>
    </dgm:pt>
    <dgm:pt modelId="{EBC92C90-C87D-4DED-8B56-467210A821AE}" type="pres">
      <dgm:prSet presAssocID="{2996470B-297F-4B65-997A-3E8AD44B032A}" presName="hierChild7" presStyleCnt="0"/>
      <dgm:spPr/>
    </dgm:pt>
  </dgm:ptLst>
  <dgm:cxnLst>
    <dgm:cxn modelId="{0E1B2A03-CD99-4D3C-99FF-CF7801888656}" type="presOf" srcId="{B5FD1B66-3D14-4C44-A6C8-928F8570EF8C}" destId="{CCA1D32C-CF35-4D85-93B2-AC7629E5ED2D}" srcOrd="0" destOrd="0" presId="urn:microsoft.com/office/officeart/2005/8/layout/pictureOrgChart+Icon"/>
    <dgm:cxn modelId="{3FDC4503-7D54-4450-818E-EA5405C60E36}" type="presOf" srcId="{6D611AF1-9A03-4E0E-904D-6C54E3A4736E}" destId="{FA94E920-08F8-4800-B0F8-5AD16851FF25}" srcOrd="0" destOrd="0" presId="urn:microsoft.com/office/officeart/2005/8/layout/pictureOrgChart+Icon"/>
    <dgm:cxn modelId="{1F165D04-5B6D-4A0B-9178-3C378524158C}" type="presOf" srcId="{D96D45B9-A67B-48F6-925C-BB0B9E2A4933}" destId="{C3F2B2DF-9A4B-41F1-B3F5-2E1CCBD51C45}" srcOrd="0" destOrd="0" presId="urn:microsoft.com/office/officeart/2005/8/layout/pictureOrgChart+Icon"/>
    <dgm:cxn modelId="{CAE7B905-4FA3-4D8F-89F2-FB576720B3AA}" srcId="{1C1CA584-74E3-41DB-A6E8-E59D78EBB196}" destId="{6EBAE52A-E73D-4DAA-B505-372F7D223222}" srcOrd="0" destOrd="0" parTransId="{3470A369-B44F-4404-8932-3AE9C7B1E995}" sibTransId="{B5C0217B-DE19-492C-BC65-4869D653BE26}"/>
    <dgm:cxn modelId="{F74D7206-B6EB-4118-A8BF-F8873E7E671B}" type="presOf" srcId="{DE9BEC41-0D62-41FD-ABD7-BA3D9539F38A}" destId="{E770EE5B-BC63-4C1C-9CB2-F6CBB3012100}" srcOrd="0" destOrd="0" presId="urn:microsoft.com/office/officeart/2005/8/layout/pictureOrgChart+Icon"/>
    <dgm:cxn modelId="{F8CC1B23-052B-4B58-A512-EE63593B1D92}" srcId="{6EBAE52A-E73D-4DAA-B505-372F7D223222}" destId="{6D611AF1-9A03-4E0E-904D-6C54E3A4736E}" srcOrd="3" destOrd="0" parTransId="{1F42A75B-4DDB-4621-BC1E-CE71544B8E1C}" sibTransId="{600285A7-7E01-400E-90C7-2EC034298E61}"/>
    <dgm:cxn modelId="{992C7A37-883F-4F79-B98D-F0C71DBED1FD}" type="presOf" srcId="{8339E5AA-F578-49A0-836F-DB267B8AB5B3}" destId="{E064959C-BD55-43A5-A650-16EA06F4ACD4}" srcOrd="1" destOrd="0" presId="urn:microsoft.com/office/officeart/2005/8/layout/pictureOrgChart+Icon"/>
    <dgm:cxn modelId="{02FECE37-2AF6-4626-B32B-C281425D8D3C}" type="presOf" srcId="{8339E5AA-F578-49A0-836F-DB267B8AB5B3}" destId="{BD3C3939-2589-4329-B723-11C97D06B89D}" srcOrd="0" destOrd="0" presId="urn:microsoft.com/office/officeart/2005/8/layout/pictureOrgChart+Icon"/>
    <dgm:cxn modelId="{7D93A03F-82F0-456A-9353-92B798245C13}" type="presOf" srcId="{1F42A75B-4DDB-4621-BC1E-CE71544B8E1C}" destId="{770F6CE2-7E89-4A9E-8610-CDE2B4163DF1}" srcOrd="0" destOrd="0" presId="urn:microsoft.com/office/officeart/2005/8/layout/pictureOrgChart+Icon"/>
    <dgm:cxn modelId="{F2E7F25B-6E26-403E-AEE8-D2AF2D8742CC}" type="presOf" srcId="{B35CE70B-A58E-4C83-89A0-DCDBF92DFA18}" destId="{B7C2F9EF-5350-443E-9F90-75EC4DF5491D}" srcOrd="1" destOrd="0" presId="urn:microsoft.com/office/officeart/2005/8/layout/pictureOrgChart+Icon"/>
    <dgm:cxn modelId="{E2AD4266-AD69-43FE-B2B8-A6452C40D5E1}" type="presOf" srcId="{6D611AF1-9A03-4E0E-904D-6C54E3A4736E}" destId="{55415738-EAFA-47E7-B067-DDEC283B44C7}" srcOrd="1" destOrd="0" presId="urn:microsoft.com/office/officeart/2005/8/layout/pictureOrgChart+Icon"/>
    <dgm:cxn modelId="{C7676E6A-27CC-4C3C-A369-8493C4EDC808}" type="presOf" srcId="{2996470B-297F-4B65-997A-3E8AD44B032A}" destId="{84D61E3D-25A9-450D-B394-7214339108F0}" srcOrd="1" destOrd="0" presId="urn:microsoft.com/office/officeart/2005/8/layout/pictureOrgChart+Icon"/>
    <dgm:cxn modelId="{7FCFB54F-568A-4DC7-84FF-BFE13F1B289E}" srcId="{6EBAE52A-E73D-4DAA-B505-372F7D223222}" destId="{B35CE70B-A58E-4C83-89A0-DCDBF92DFA18}" srcOrd="1" destOrd="0" parTransId="{DE9BEC41-0D62-41FD-ABD7-BA3D9539F38A}" sibTransId="{8C63FA8E-C0D8-4E36-8C05-7873C593F9A6}"/>
    <dgm:cxn modelId="{E345F25A-F8D1-4DF4-9B1B-FC3C8C7FCD15}" type="presOf" srcId="{6EBAE52A-E73D-4DAA-B505-372F7D223222}" destId="{3A66EFD7-89AE-4FC5-8A61-6CFA78E50B0F}" srcOrd="1" destOrd="0" presId="urn:microsoft.com/office/officeart/2005/8/layout/pictureOrgChart+Icon"/>
    <dgm:cxn modelId="{689DA6A3-F919-413C-BEEA-877C4A591F5F}" type="presOf" srcId="{B35CE70B-A58E-4C83-89A0-DCDBF92DFA18}" destId="{EE155CA4-4521-4AEC-B1BC-6E5DB0D7A996}" srcOrd="0" destOrd="0" presId="urn:microsoft.com/office/officeart/2005/8/layout/pictureOrgChart+Icon"/>
    <dgm:cxn modelId="{C87B43AA-72EE-4CD4-876D-AB4AFAEF326C}" type="presOf" srcId="{6EBAE52A-E73D-4DAA-B505-372F7D223222}" destId="{0A0575CC-1ED9-4942-A871-E279C4FB318E}" srcOrd="0" destOrd="0" presId="urn:microsoft.com/office/officeart/2005/8/layout/pictureOrgChart+Icon"/>
    <dgm:cxn modelId="{E76237AB-ECFA-493D-BFFD-36AA6C7995B2}" srcId="{6EBAE52A-E73D-4DAA-B505-372F7D223222}" destId="{2996470B-297F-4B65-997A-3E8AD44B032A}" srcOrd="0" destOrd="0" parTransId="{D96D45B9-A67B-48F6-925C-BB0B9E2A4933}" sibTransId="{E14535D4-E4D4-44C0-9EBB-FB202BF72DFC}"/>
    <dgm:cxn modelId="{3917EEB9-7AF6-4F41-8A91-6FE3A878016F}" srcId="{6EBAE52A-E73D-4DAA-B505-372F7D223222}" destId="{8339E5AA-F578-49A0-836F-DB267B8AB5B3}" srcOrd="2" destOrd="0" parTransId="{B5FD1B66-3D14-4C44-A6C8-928F8570EF8C}" sibTransId="{63B2230F-30D3-424C-9EDC-B62F688C90EC}"/>
    <dgm:cxn modelId="{EA36A6DC-AD86-4C9E-8651-3B41C3223A6A}" type="presOf" srcId="{1C1CA584-74E3-41DB-A6E8-E59D78EBB196}" destId="{C637CA0B-2C91-47C3-A069-70C63F74859E}" srcOrd="0" destOrd="0" presId="urn:microsoft.com/office/officeart/2005/8/layout/pictureOrgChart+Icon"/>
    <dgm:cxn modelId="{F647E8E3-0475-49BF-8F2C-88CC415CF62E}" type="presOf" srcId="{2996470B-297F-4B65-997A-3E8AD44B032A}" destId="{B4FC2A88-BBC0-4D2D-B9E9-4A7C7B6EBBED}" srcOrd="0" destOrd="0" presId="urn:microsoft.com/office/officeart/2005/8/layout/pictureOrgChart+Icon"/>
    <dgm:cxn modelId="{BDC8BF30-500E-4479-B40D-3600CB78CB66}" type="presParOf" srcId="{C637CA0B-2C91-47C3-A069-70C63F74859E}" destId="{7A389DAD-4FC9-41F6-B3D6-69D941240FC1}" srcOrd="0" destOrd="0" presId="urn:microsoft.com/office/officeart/2005/8/layout/pictureOrgChart+Icon"/>
    <dgm:cxn modelId="{3FB47DB3-A6AC-4D0D-BF5F-F819AF0DF1E3}" type="presParOf" srcId="{7A389DAD-4FC9-41F6-B3D6-69D941240FC1}" destId="{57DD6490-AF1E-46F6-B4DD-BE08EF2E1184}" srcOrd="0" destOrd="0" presId="urn:microsoft.com/office/officeart/2005/8/layout/pictureOrgChart+Icon"/>
    <dgm:cxn modelId="{F64BD63F-CF4F-495D-86D8-2BA8E8C47025}" type="presParOf" srcId="{57DD6490-AF1E-46F6-B4DD-BE08EF2E1184}" destId="{0A0575CC-1ED9-4942-A871-E279C4FB318E}" srcOrd="0" destOrd="0" presId="urn:microsoft.com/office/officeart/2005/8/layout/pictureOrgChart+Icon"/>
    <dgm:cxn modelId="{905C8324-35A6-41D1-9B5B-FA54EA8E250E}" type="presParOf" srcId="{57DD6490-AF1E-46F6-B4DD-BE08EF2E1184}" destId="{3B8AFA86-F84B-4876-B02C-7ECCAA66D91A}" srcOrd="1" destOrd="0" presId="urn:microsoft.com/office/officeart/2005/8/layout/pictureOrgChart+Icon"/>
    <dgm:cxn modelId="{A1FE3CE4-CE46-4836-B2DA-4C518B728B32}" type="presParOf" srcId="{57DD6490-AF1E-46F6-B4DD-BE08EF2E1184}" destId="{3A66EFD7-89AE-4FC5-8A61-6CFA78E50B0F}" srcOrd="2" destOrd="0" presId="urn:microsoft.com/office/officeart/2005/8/layout/pictureOrgChart+Icon"/>
    <dgm:cxn modelId="{B1012774-570E-4C57-91F5-718D2F51CB64}" type="presParOf" srcId="{7A389DAD-4FC9-41F6-B3D6-69D941240FC1}" destId="{034C63D2-8F95-4628-ABF6-4715382A2DBA}" srcOrd="1" destOrd="0" presId="urn:microsoft.com/office/officeart/2005/8/layout/pictureOrgChart+Icon"/>
    <dgm:cxn modelId="{99F97F33-0296-439E-8306-054BBFA7087B}" type="presParOf" srcId="{034C63D2-8F95-4628-ABF6-4715382A2DBA}" destId="{E770EE5B-BC63-4C1C-9CB2-F6CBB3012100}" srcOrd="0" destOrd="0" presId="urn:microsoft.com/office/officeart/2005/8/layout/pictureOrgChart+Icon"/>
    <dgm:cxn modelId="{9435AB11-9DF3-406F-8D3F-A70CB34D13DB}" type="presParOf" srcId="{034C63D2-8F95-4628-ABF6-4715382A2DBA}" destId="{5756499B-4CDC-484A-AF4A-729A2DBB801D}" srcOrd="1" destOrd="0" presId="urn:microsoft.com/office/officeart/2005/8/layout/pictureOrgChart+Icon"/>
    <dgm:cxn modelId="{BD15A1C3-E875-4657-938C-C1D260B11092}" type="presParOf" srcId="{5756499B-4CDC-484A-AF4A-729A2DBB801D}" destId="{59B15DD5-35F4-4380-AB97-EB9C5489C085}" srcOrd="0" destOrd="0" presId="urn:microsoft.com/office/officeart/2005/8/layout/pictureOrgChart+Icon"/>
    <dgm:cxn modelId="{776C10B3-C41D-4160-A517-A3EC99A9DF5B}" type="presParOf" srcId="{59B15DD5-35F4-4380-AB97-EB9C5489C085}" destId="{EE155CA4-4521-4AEC-B1BC-6E5DB0D7A996}" srcOrd="0" destOrd="0" presId="urn:microsoft.com/office/officeart/2005/8/layout/pictureOrgChart+Icon"/>
    <dgm:cxn modelId="{CF9B2B9E-5824-42F1-9532-859F59394452}" type="presParOf" srcId="{59B15DD5-35F4-4380-AB97-EB9C5489C085}" destId="{7E2E3C91-F9B2-4CFF-8A06-D917E6090B0C}" srcOrd="1" destOrd="0" presId="urn:microsoft.com/office/officeart/2005/8/layout/pictureOrgChart+Icon"/>
    <dgm:cxn modelId="{36DBB459-6909-4B05-885E-C2E217DF259B}" type="presParOf" srcId="{59B15DD5-35F4-4380-AB97-EB9C5489C085}" destId="{B7C2F9EF-5350-443E-9F90-75EC4DF5491D}" srcOrd="2" destOrd="0" presId="urn:microsoft.com/office/officeart/2005/8/layout/pictureOrgChart+Icon"/>
    <dgm:cxn modelId="{8507BED8-1DBB-451C-93D3-0FED7F93AE76}" type="presParOf" srcId="{5756499B-4CDC-484A-AF4A-729A2DBB801D}" destId="{3EFE7390-0833-47F2-A7E7-B0A19029A6FA}" srcOrd="1" destOrd="0" presId="urn:microsoft.com/office/officeart/2005/8/layout/pictureOrgChart+Icon"/>
    <dgm:cxn modelId="{05D3FB14-BA32-43C8-B055-3FAEC3E00506}" type="presParOf" srcId="{5756499B-4CDC-484A-AF4A-729A2DBB801D}" destId="{44816A35-3477-401A-B715-EB1672DBA7C1}" srcOrd="2" destOrd="0" presId="urn:microsoft.com/office/officeart/2005/8/layout/pictureOrgChart+Icon"/>
    <dgm:cxn modelId="{EC4FC0E6-BC4E-4A09-8D1B-B265EDD9CA95}" type="presParOf" srcId="{034C63D2-8F95-4628-ABF6-4715382A2DBA}" destId="{CCA1D32C-CF35-4D85-93B2-AC7629E5ED2D}" srcOrd="2" destOrd="0" presId="urn:microsoft.com/office/officeart/2005/8/layout/pictureOrgChart+Icon"/>
    <dgm:cxn modelId="{A6C35FBF-59D3-48D6-B721-5E7D819762B4}" type="presParOf" srcId="{034C63D2-8F95-4628-ABF6-4715382A2DBA}" destId="{6A06DFC8-76C4-4BC3-BD08-F0C03D55147C}" srcOrd="3" destOrd="0" presId="urn:microsoft.com/office/officeart/2005/8/layout/pictureOrgChart+Icon"/>
    <dgm:cxn modelId="{F5554552-FA1C-4251-B7DE-D7A6ED3D4FDF}" type="presParOf" srcId="{6A06DFC8-76C4-4BC3-BD08-F0C03D55147C}" destId="{80ADC60D-C383-4C10-859A-94C0596155FC}" srcOrd="0" destOrd="0" presId="urn:microsoft.com/office/officeart/2005/8/layout/pictureOrgChart+Icon"/>
    <dgm:cxn modelId="{D03BD89C-A269-43DE-86FA-082984F787F1}" type="presParOf" srcId="{80ADC60D-C383-4C10-859A-94C0596155FC}" destId="{BD3C3939-2589-4329-B723-11C97D06B89D}" srcOrd="0" destOrd="0" presId="urn:microsoft.com/office/officeart/2005/8/layout/pictureOrgChart+Icon"/>
    <dgm:cxn modelId="{578F6741-33FF-447F-9B6A-4FCFFBD82319}" type="presParOf" srcId="{80ADC60D-C383-4C10-859A-94C0596155FC}" destId="{7585D53B-791D-45C1-B3F7-5404ED50B996}" srcOrd="1" destOrd="0" presId="urn:microsoft.com/office/officeart/2005/8/layout/pictureOrgChart+Icon"/>
    <dgm:cxn modelId="{DEDE4846-D943-4C4D-BB8A-3051E3F5CEB5}" type="presParOf" srcId="{80ADC60D-C383-4C10-859A-94C0596155FC}" destId="{E064959C-BD55-43A5-A650-16EA06F4ACD4}" srcOrd="2" destOrd="0" presId="urn:microsoft.com/office/officeart/2005/8/layout/pictureOrgChart+Icon"/>
    <dgm:cxn modelId="{FBF3FC6E-3592-4C21-8485-0AC2A0B4329C}" type="presParOf" srcId="{6A06DFC8-76C4-4BC3-BD08-F0C03D55147C}" destId="{5DCC5A4C-2CC3-44C6-9E38-E47946B53328}" srcOrd="1" destOrd="0" presId="urn:microsoft.com/office/officeart/2005/8/layout/pictureOrgChart+Icon"/>
    <dgm:cxn modelId="{CCB74B8E-C8F4-45B8-B745-90C7C7F32747}" type="presParOf" srcId="{6A06DFC8-76C4-4BC3-BD08-F0C03D55147C}" destId="{DAC83995-EDAE-4E87-8B0D-AE698BD5D0A2}" srcOrd="2" destOrd="0" presId="urn:microsoft.com/office/officeart/2005/8/layout/pictureOrgChart+Icon"/>
    <dgm:cxn modelId="{89E96475-DDE2-46CE-9E88-12A020E91EF2}" type="presParOf" srcId="{034C63D2-8F95-4628-ABF6-4715382A2DBA}" destId="{770F6CE2-7E89-4A9E-8610-CDE2B4163DF1}" srcOrd="4" destOrd="0" presId="urn:microsoft.com/office/officeart/2005/8/layout/pictureOrgChart+Icon"/>
    <dgm:cxn modelId="{09446DDA-D3C5-4E71-A11E-C46040BBD5ED}" type="presParOf" srcId="{034C63D2-8F95-4628-ABF6-4715382A2DBA}" destId="{683BBF83-9012-4182-B6F6-98951394F131}" srcOrd="5" destOrd="0" presId="urn:microsoft.com/office/officeart/2005/8/layout/pictureOrgChart+Icon"/>
    <dgm:cxn modelId="{440EAB1E-B575-4130-83A4-A66D3E19F643}" type="presParOf" srcId="{683BBF83-9012-4182-B6F6-98951394F131}" destId="{DF7EAF9B-0851-408C-92EF-E18E2CBAEE15}" srcOrd="0" destOrd="0" presId="urn:microsoft.com/office/officeart/2005/8/layout/pictureOrgChart+Icon"/>
    <dgm:cxn modelId="{F7703A9D-F968-4324-B3BE-4E484D0E04BF}" type="presParOf" srcId="{DF7EAF9B-0851-408C-92EF-E18E2CBAEE15}" destId="{FA94E920-08F8-4800-B0F8-5AD16851FF25}" srcOrd="0" destOrd="0" presId="urn:microsoft.com/office/officeart/2005/8/layout/pictureOrgChart+Icon"/>
    <dgm:cxn modelId="{B34F1736-223B-4E6B-A5C5-391A77D1B25C}" type="presParOf" srcId="{DF7EAF9B-0851-408C-92EF-E18E2CBAEE15}" destId="{8A3D024B-EFD8-4D40-B24A-C354B0F1A9AE}" srcOrd="1" destOrd="0" presId="urn:microsoft.com/office/officeart/2005/8/layout/pictureOrgChart+Icon"/>
    <dgm:cxn modelId="{6BA4FA9E-1569-4A3C-99FE-F03007B609C3}" type="presParOf" srcId="{DF7EAF9B-0851-408C-92EF-E18E2CBAEE15}" destId="{55415738-EAFA-47E7-B067-DDEC283B44C7}" srcOrd="2" destOrd="0" presId="urn:microsoft.com/office/officeart/2005/8/layout/pictureOrgChart+Icon"/>
    <dgm:cxn modelId="{08ED0008-FB4F-4593-BE2A-01B3F3CFC7AD}" type="presParOf" srcId="{683BBF83-9012-4182-B6F6-98951394F131}" destId="{EC19B694-81B4-4E8F-8942-1230958FA695}" srcOrd="1" destOrd="0" presId="urn:microsoft.com/office/officeart/2005/8/layout/pictureOrgChart+Icon"/>
    <dgm:cxn modelId="{C561FBD5-BB42-44A0-922C-EC423861D21B}" type="presParOf" srcId="{683BBF83-9012-4182-B6F6-98951394F131}" destId="{8FE3A732-6FE1-40AB-8E63-BD3A04A2347C}" srcOrd="2" destOrd="0" presId="urn:microsoft.com/office/officeart/2005/8/layout/pictureOrgChart+Icon"/>
    <dgm:cxn modelId="{156AE436-A660-4A89-A0E0-427C048FF7B3}" type="presParOf" srcId="{7A389DAD-4FC9-41F6-B3D6-69D941240FC1}" destId="{79A960C5-BEF2-4A4C-A6DC-93175D1868AC}" srcOrd="2" destOrd="0" presId="urn:microsoft.com/office/officeart/2005/8/layout/pictureOrgChart+Icon"/>
    <dgm:cxn modelId="{DCDEE713-BF86-48FF-8C3A-01741533CC3E}" type="presParOf" srcId="{79A960C5-BEF2-4A4C-A6DC-93175D1868AC}" destId="{C3F2B2DF-9A4B-41F1-B3F5-2E1CCBD51C45}" srcOrd="0" destOrd="0" presId="urn:microsoft.com/office/officeart/2005/8/layout/pictureOrgChart+Icon"/>
    <dgm:cxn modelId="{E586FDBC-B99A-4CBC-83AA-7E61510DA867}" type="presParOf" srcId="{79A960C5-BEF2-4A4C-A6DC-93175D1868AC}" destId="{9B4B8B94-9C89-4893-A961-B889EADE9F8D}" srcOrd="1" destOrd="0" presId="urn:microsoft.com/office/officeart/2005/8/layout/pictureOrgChart+Icon"/>
    <dgm:cxn modelId="{A858B494-98E9-47EB-B37F-AD0892D419D7}" type="presParOf" srcId="{9B4B8B94-9C89-4893-A961-B889EADE9F8D}" destId="{BD32E3DC-2789-43FA-B7E5-A5358802C2EC}" srcOrd="0" destOrd="0" presId="urn:microsoft.com/office/officeart/2005/8/layout/pictureOrgChart+Icon"/>
    <dgm:cxn modelId="{63B52C98-6009-4D7D-AB90-870CB024260C}" type="presParOf" srcId="{BD32E3DC-2789-43FA-B7E5-A5358802C2EC}" destId="{B4FC2A88-BBC0-4D2D-B9E9-4A7C7B6EBBED}" srcOrd="0" destOrd="0" presId="urn:microsoft.com/office/officeart/2005/8/layout/pictureOrgChart+Icon"/>
    <dgm:cxn modelId="{E2348D5D-8F00-4E49-8454-DE22CD2F9F15}" type="presParOf" srcId="{BD32E3DC-2789-43FA-B7E5-A5358802C2EC}" destId="{83FB52BE-7A33-49F3-9B66-3A450BF598FC}" srcOrd="1" destOrd="0" presId="urn:microsoft.com/office/officeart/2005/8/layout/pictureOrgChart+Icon"/>
    <dgm:cxn modelId="{B1343121-2453-46BE-BA96-1F6FB72DA9F0}" type="presParOf" srcId="{BD32E3DC-2789-43FA-B7E5-A5358802C2EC}" destId="{84D61E3D-25A9-450D-B394-7214339108F0}" srcOrd="2" destOrd="0" presId="urn:microsoft.com/office/officeart/2005/8/layout/pictureOrgChart+Icon"/>
    <dgm:cxn modelId="{DB37DE51-866C-44B1-9A04-3521D4E1E4BF}" type="presParOf" srcId="{9B4B8B94-9C89-4893-A961-B889EADE9F8D}" destId="{218599A6-D229-4F71-A29E-591A872FA803}" srcOrd="1" destOrd="0" presId="urn:microsoft.com/office/officeart/2005/8/layout/pictureOrgChart+Icon"/>
    <dgm:cxn modelId="{F3CF1243-20FD-41F4-8EDB-A31B1A277390}" type="presParOf" srcId="{9B4B8B94-9C89-4893-A961-B889EADE9F8D}" destId="{EBC92C90-C87D-4DED-8B56-467210A821AE}" srcOrd="2" destOrd="0" presId="urn:microsoft.com/office/officeart/2005/8/layout/pictureOrgChart+Icon"/>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2B2DF-9A4B-41F1-B3F5-2E1CCBD51C45}">
      <dsp:nvSpPr>
        <dsp:cNvPr id="0" name=""/>
        <dsp:cNvSpPr/>
      </dsp:nvSpPr>
      <dsp:spPr>
        <a:xfrm>
          <a:off x="5721734" y="1789359"/>
          <a:ext cx="374265" cy="1639639"/>
        </a:xfrm>
        <a:custGeom>
          <a:avLst/>
          <a:gdLst/>
          <a:ahLst/>
          <a:cxnLst/>
          <a:rect l="0" t="0" r="0" b="0"/>
          <a:pathLst>
            <a:path>
              <a:moveTo>
                <a:pt x="374265" y="0"/>
              </a:moveTo>
              <a:lnTo>
                <a:pt x="374265" y="1639639"/>
              </a:lnTo>
              <a:lnTo>
                <a:pt x="0" y="16396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0F6CE2-7E89-4A9E-8610-CDE2B4163DF1}">
      <dsp:nvSpPr>
        <dsp:cNvPr id="0" name=""/>
        <dsp:cNvSpPr/>
      </dsp:nvSpPr>
      <dsp:spPr>
        <a:xfrm>
          <a:off x="6096000" y="1789359"/>
          <a:ext cx="4312964" cy="3279278"/>
        </a:xfrm>
        <a:custGeom>
          <a:avLst/>
          <a:gdLst/>
          <a:ahLst/>
          <a:cxnLst/>
          <a:rect l="0" t="0" r="0" b="0"/>
          <a:pathLst>
            <a:path>
              <a:moveTo>
                <a:pt x="0" y="0"/>
              </a:moveTo>
              <a:lnTo>
                <a:pt x="0" y="2905013"/>
              </a:lnTo>
              <a:lnTo>
                <a:pt x="4312964" y="2905013"/>
              </a:lnTo>
              <a:lnTo>
                <a:pt x="4312964" y="327927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A1D32C-CF35-4D85-93B2-AC7629E5ED2D}">
      <dsp:nvSpPr>
        <dsp:cNvPr id="0" name=""/>
        <dsp:cNvSpPr/>
      </dsp:nvSpPr>
      <dsp:spPr>
        <a:xfrm>
          <a:off x="6050280" y="1789359"/>
          <a:ext cx="91440" cy="3279278"/>
        </a:xfrm>
        <a:custGeom>
          <a:avLst/>
          <a:gdLst/>
          <a:ahLst/>
          <a:cxnLst/>
          <a:rect l="0" t="0" r="0" b="0"/>
          <a:pathLst>
            <a:path>
              <a:moveTo>
                <a:pt x="45720" y="0"/>
              </a:moveTo>
              <a:lnTo>
                <a:pt x="45720" y="327927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70EE5B-BC63-4C1C-9CB2-F6CBB3012100}">
      <dsp:nvSpPr>
        <dsp:cNvPr id="0" name=""/>
        <dsp:cNvSpPr/>
      </dsp:nvSpPr>
      <dsp:spPr>
        <a:xfrm>
          <a:off x="1783035" y="1789359"/>
          <a:ext cx="4312964" cy="3279278"/>
        </a:xfrm>
        <a:custGeom>
          <a:avLst/>
          <a:gdLst/>
          <a:ahLst/>
          <a:cxnLst/>
          <a:rect l="0" t="0" r="0" b="0"/>
          <a:pathLst>
            <a:path>
              <a:moveTo>
                <a:pt x="4312964" y="0"/>
              </a:moveTo>
              <a:lnTo>
                <a:pt x="4312964" y="2905013"/>
              </a:lnTo>
              <a:lnTo>
                <a:pt x="0" y="2905013"/>
              </a:lnTo>
              <a:lnTo>
                <a:pt x="0" y="327927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0575CC-1ED9-4942-A871-E279C4FB318E}">
      <dsp:nvSpPr>
        <dsp:cNvPr id="0" name=""/>
        <dsp:cNvSpPr/>
      </dsp:nvSpPr>
      <dsp:spPr>
        <a:xfrm>
          <a:off x="4313783" y="7142"/>
          <a:ext cx="3564433" cy="178221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326"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CEO</a:t>
          </a:r>
        </a:p>
        <a:p>
          <a:pPr marL="0" lvl="0" indent="0" algn="ctr" defTabSz="1244600">
            <a:lnSpc>
              <a:spcPct val="90000"/>
            </a:lnSpc>
            <a:spcBef>
              <a:spcPct val="0"/>
            </a:spcBef>
            <a:spcAft>
              <a:spcPct val="35000"/>
            </a:spcAft>
            <a:buNone/>
          </a:pPr>
          <a:r>
            <a:rPr lang="en-US" sz="2800" kern="1200" dirty="0"/>
            <a:t>Har Chun Wai</a:t>
          </a:r>
        </a:p>
      </dsp:txBody>
      <dsp:txXfrm>
        <a:off x="4313783" y="7142"/>
        <a:ext cx="3564433" cy="1782216"/>
      </dsp:txXfrm>
    </dsp:sp>
    <dsp:sp modelId="{3B8AFA86-F84B-4876-B02C-7ECCAA66D91A}">
      <dsp:nvSpPr>
        <dsp:cNvPr id="0" name=""/>
        <dsp:cNvSpPr/>
      </dsp:nvSpPr>
      <dsp:spPr>
        <a:xfrm>
          <a:off x="4492004" y="185364"/>
          <a:ext cx="1069330" cy="142577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155CA4-4521-4AEC-B1BC-6E5DB0D7A996}">
      <dsp:nvSpPr>
        <dsp:cNvPr id="0" name=""/>
        <dsp:cNvSpPr/>
      </dsp:nvSpPr>
      <dsp:spPr>
        <a:xfrm>
          <a:off x="818" y="5068638"/>
          <a:ext cx="3564433" cy="178221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326"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0" i="0" kern="1200" dirty="0"/>
            <a:t>Graphic Designer</a:t>
          </a:r>
        </a:p>
        <a:p>
          <a:pPr marL="0" lvl="0" indent="0" algn="ctr" defTabSz="1244600">
            <a:lnSpc>
              <a:spcPct val="90000"/>
            </a:lnSpc>
            <a:spcBef>
              <a:spcPct val="0"/>
            </a:spcBef>
            <a:spcAft>
              <a:spcPct val="35000"/>
            </a:spcAft>
            <a:buNone/>
          </a:pPr>
          <a:r>
            <a:rPr lang="en-US" sz="2800" b="0" i="0" kern="1200" dirty="0"/>
            <a:t>Nee Mei Yi</a:t>
          </a:r>
          <a:endParaRPr lang="en-US" sz="2800" kern="1200" dirty="0"/>
        </a:p>
      </dsp:txBody>
      <dsp:txXfrm>
        <a:off x="818" y="5068638"/>
        <a:ext cx="3564433" cy="1782216"/>
      </dsp:txXfrm>
    </dsp:sp>
    <dsp:sp modelId="{7E2E3C91-F9B2-4CFF-8A06-D917E6090B0C}">
      <dsp:nvSpPr>
        <dsp:cNvPr id="0" name=""/>
        <dsp:cNvSpPr/>
      </dsp:nvSpPr>
      <dsp:spPr>
        <a:xfrm>
          <a:off x="179040" y="5246860"/>
          <a:ext cx="1069330" cy="1425773"/>
        </a:xfrm>
        <a:prstGeom prst="rect">
          <a:avLst/>
        </a:prstGeom>
        <a:blipFill>
          <a:blip xmlns:r="http://schemas.openxmlformats.org/officeDocument/2006/relationships" r:embed="rId2"/>
          <a:srcRect/>
          <a:stretch>
            <a:fillRect l="-89000" r="-89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3C3939-2589-4329-B723-11C97D06B89D}">
      <dsp:nvSpPr>
        <dsp:cNvPr id="0" name=""/>
        <dsp:cNvSpPr/>
      </dsp:nvSpPr>
      <dsp:spPr>
        <a:xfrm>
          <a:off x="4313783" y="5068638"/>
          <a:ext cx="3564433" cy="178221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326"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0" i="0" kern="1200" dirty="0"/>
            <a:t>Programmer</a:t>
          </a:r>
        </a:p>
        <a:p>
          <a:pPr marL="0" lvl="0" indent="0" algn="ctr" defTabSz="1244600">
            <a:lnSpc>
              <a:spcPct val="90000"/>
            </a:lnSpc>
            <a:spcBef>
              <a:spcPct val="0"/>
            </a:spcBef>
            <a:spcAft>
              <a:spcPct val="35000"/>
            </a:spcAft>
            <a:buNone/>
          </a:pPr>
          <a:r>
            <a:rPr lang="en-US" sz="2800" b="0" i="0" kern="1200" dirty="0"/>
            <a:t>Tan Kang Hong</a:t>
          </a:r>
          <a:endParaRPr lang="en-US" sz="2800" kern="1200" dirty="0"/>
        </a:p>
      </dsp:txBody>
      <dsp:txXfrm>
        <a:off x="4313783" y="5068638"/>
        <a:ext cx="3564433" cy="1782216"/>
      </dsp:txXfrm>
    </dsp:sp>
    <dsp:sp modelId="{7585D53B-791D-45C1-B3F7-5404ED50B996}">
      <dsp:nvSpPr>
        <dsp:cNvPr id="0" name=""/>
        <dsp:cNvSpPr/>
      </dsp:nvSpPr>
      <dsp:spPr>
        <a:xfrm>
          <a:off x="4492004" y="5246860"/>
          <a:ext cx="1069330" cy="1425773"/>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69000" r="-69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94E920-08F8-4800-B0F8-5AD16851FF25}">
      <dsp:nvSpPr>
        <dsp:cNvPr id="0" name=""/>
        <dsp:cNvSpPr/>
      </dsp:nvSpPr>
      <dsp:spPr>
        <a:xfrm>
          <a:off x="8626747" y="5068638"/>
          <a:ext cx="3564433" cy="178221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326"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Marketing Manager</a:t>
          </a:r>
        </a:p>
        <a:p>
          <a:pPr marL="0" lvl="0" indent="0" algn="ctr" defTabSz="1244600">
            <a:lnSpc>
              <a:spcPct val="90000"/>
            </a:lnSpc>
            <a:spcBef>
              <a:spcPct val="0"/>
            </a:spcBef>
            <a:spcAft>
              <a:spcPct val="35000"/>
            </a:spcAft>
            <a:buNone/>
          </a:pPr>
          <a:r>
            <a:rPr lang="en-US" sz="2800" kern="1200" dirty="0"/>
            <a:t>Cheng Cai </a:t>
          </a:r>
          <a:r>
            <a:rPr lang="en-US" sz="2800" kern="1200" dirty="0" err="1"/>
            <a:t>Jie</a:t>
          </a:r>
          <a:endParaRPr lang="en-US" sz="2800" kern="1200" dirty="0"/>
        </a:p>
      </dsp:txBody>
      <dsp:txXfrm>
        <a:off x="8626747" y="5068638"/>
        <a:ext cx="3564433" cy="1782216"/>
      </dsp:txXfrm>
    </dsp:sp>
    <dsp:sp modelId="{8A3D024B-EFD8-4D40-B24A-C354B0F1A9AE}">
      <dsp:nvSpPr>
        <dsp:cNvPr id="0" name=""/>
        <dsp:cNvSpPr/>
      </dsp:nvSpPr>
      <dsp:spPr>
        <a:xfrm>
          <a:off x="8804969" y="5246860"/>
          <a:ext cx="1069330" cy="1425773"/>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21000" r="-121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FC2A88-BBC0-4D2D-B9E9-4A7C7B6EBBED}">
      <dsp:nvSpPr>
        <dsp:cNvPr id="0" name=""/>
        <dsp:cNvSpPr/>
      </dsp:nvSpPr>
      <dsp:spPr>
        <a:xfrm>
          <a:off x="2157300" y="2537890"/>
          <a:ext cx="3564433" cy="178221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326"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CFO</a:t>
          </a:r>
        </a:p>
        <a:p>
          <a:pPr marL="0" lvl="0" indent="0" algn="ctr" defTabSz="1244600">
            <a:lnSpc>
              <a:spcPct val="90000"/>
            </a:lnSpc>
            <a:spcBef>
              <a:spcPct val="0"/>
            </a:spcBef>
            <a:spcAft>
              <a:spcPct val="35000"/>
            </a:spcAft>
            <a:buNone/>
          </a:pPr>
          <a:r>
            <a:rPr lang="en-US" sz="2800" kern="1200" dirty="0"/>
            <a:t>Lau Jun Dian</a:t>
          </a:r>
        </a:p>
      </dsp:txBody>
      <dsp:txXfrm>
        <a:off x="2157300" y="2537890"/>
        <a:ext cx="3564433" cy="1782216"/>
      </dsp:txXfrm>
    </dsp:sp>
    <dsp:sp modelId="{83FB52BE-7A33-49F3-9B66-3A450BF598FC}">
      <dsp:nvSpPr>
        <dsp:cNvPr id="0" name=""/>
        <dsp:cNvSpPr/>
      </dsp:nvSpPr>
      <dsp:spPr>
        <a:xfrm>
          <a:off x="2335522" y="2716112"/>
          <a:ext cx="1069330" cy="142577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50000" r="-50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4/23/2021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322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4/23/2021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16347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4/23/2021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60276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EF43B0B-AD87-9749-8218-5B28BCBC0135}"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14D16-571F-704C-82D4-3CCB19774AA9}" type="slidenum">
              <a:rPr lang="en-US" smtClean="0"/>
              <a:t>‹#›</a:t>
            </a:fld>
            <a:endParaRPr lang="en-US"/>
          </a:p>
        </p:txBody>
      </p:sp>
    </p:spTree>
    <p:extLst>
      <p:ext uri="{BB962C8B-B14F-4D97-AF65-F5344CB8AC3E}">
        <p14:creationId xmlns:p14="http://schemas.microsoft.com/office/powerpoint/2010/main" val="25448016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EF43B0B-AD87-9749-8218-5B28BCBC0135}"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14D16-571F-704C-82D4-3CCB19774AA9}" type="slidenum">
              <a:rPr lang="en-US" smtClean="0"/>
              <a:t>‹#›</a:t>
            </a:fld>
            <a:endParaRPr lang="en-US"/>
          </a:p>
        </p:txBody>
      </p:sp>
    </p:spTree>
    <p:extLst>
      <p:ext uri="{BB962C8B-B14F-4D97-AF65-F5344CB8AC3E}">
        <p14:creationId xmlns:p14="http://schemas.microsoft.com/office/powerpoint/2010/main" val="3300226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EF43B0B-AD87-9749-8218-5B28BCBC0135}"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14D16-571F-704C-82D4-3CCB19774AA9}" type="slidenum">
              <a:rPr lang="en-US" smtClean="0"/>
              <a:t>‹#›</a:t>
            </a:fld>
            <a:endParaRPr lang="en-US"/>
          </a:p>
        </p:txBody>
      </p:sp>
    </p:spTree>
    <p:extLst>
      <p:ext uri="{BB962C8B-B14F-4D97-AF65-F5344CB8AC3E}">
        <p14:creationId xmlns:p14="http://schemas.microsoft.com/office/powerpoint/2010/main" val="417720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GB"/>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EF43B0B-AD87-9749-8218-5B28BCBC0135}"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14D16-571F-704C-82D4-3CCB19774AA9}" type="slidenum">
              <a:rPr lang="en-US" smtClean="0"/>
              <a:t>‹#›</a:t>
            </a:fld>
            <a:endParaRPr lang="en-US"/>
          </a:p>
        </p:txBody>
      </p:sp>
    </p:spTree>
    <p:extLst>
      <p:ext uri="{BB962C8B-B14F-4D97-AF65-F5344CB8AC3E}">
        <p14:creationId xmlns:p14="http://schemas.microsoft.com/office/powerpoint/2010/main" val="3102007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EF43B0B-AD87-9749-8218-5B28BCBC0135}" type="datetimeFigureOut">
              <a:rPr lang="en-US" smtClean="0"/>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14D16-571F-704C-82D4-3CCB19774AA9}" type="slidenum">
              <a:rPr lang="en-US" smtClean="0"/>
              <a:t>‹#›</a:t>
            </a:fld>
            <a:endParaRPr lang="en-US"/>
          </a:p>
        </p:txBody>
      </p:sp>
    </p:spTree>
    <p:extLst>
      <p:ext uri="{BB962C8B-B14F-4D97-AF65-F5344CB8AC3E}">
        <p14:creationId xmlns:p14="http://schemas.microsoft.com/office/powerpoint/2010/main" val="27640717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EF43B0B-AD87-9749-8218-5B28BCBC0135}" type="datetimeFigureOut">
              <a:rPr lang="en-US" smtClean="0"/>
              <a:t>4/23/2021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014D16-571F-704C-82D4-3CCB19774AA9}" type="slidenum">
              <a:rPr lang="en-US" smtClean="0"/>
              <a:t>‹#›</a:t>
            </a:fld>
            <a:endParaRPr lang="en-US"/>
          </a:p>
        </p:txBody>
      </p:sp>
    </p:spTree>
    <p:extLst>
      <p:ext uri="{BB962C8B-B14F-4D97-AF65-F5344CB8AC3E}">
        <p14:creationId xmlns:p14="http://schemas.microsoft.com/office/powerpoint/2010/main" val="21213748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EF43B0B-AD87-9749-8218-5B28BCBC0135}" type="datetimeFigureOut">
              <a:rPr lang="en-US" smtClean="0"/>
              <a:t>4/23/2021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014D16-571F-704C-82D4-3CCB19774AA9}" type="slidenum">
              <a:rPr lang="en-US" smtClean="0"/>
              <a:t>‹#›</a:t>
            </a:fld>
            <a:endParaRPr lang="en-US"/>
          </a:p>
        </p:txBody>
      </p:sp>
    </p:spTree>
    <p:extLst>
      <p:ext uri="{BB962C8B-B14F-4D97-AF65-F5344CB8AC3E}">
        <p14:creationId xmlns:p14="http://schemas.microsoft.com/office/powerpoint/2010/main" val="40202475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7EF43B0B-AD87-9749-8218-5B28BCBC0135}" type="datetimeFigureOut">
              <a:rPr lang="en-US" smtClean="0"/>
              <a:t>4/23/2021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014D16-571F-704C-82D4-3CCB19774AA9}" type="slidenum">
              <a:rPr lang="en-US" smtClean="0"/>
              <a:t>‹#›</a:t>
            </a:fld>
            <a:endParaRPr lang="en-US"/>
          </a:p>
        </p:txBody>
      </p:sp>
    </p:spTree>
    <p:extLst>
      <p:ext uri="{BB962C8B-B14F-4D97-AF65-F5344CB8AC3E}">
        <p14:creationId xmlns:p14="http://schemas.microsoft.com/office/powerpoint/2010/main" val="2078512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4/23/2021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789678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GB"/>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EF43B0B-AD87-9749-8218-5B28BCBC0135}" type="datetimeFigureOut">
              <a:rPr lang="en-US" smtClean="0"/>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14D16-571F-704C-82D4-3CCB19774AA9}" type="slidenum">
              <a:rPr lang="en-US" smtClean="0"/>
              <a:t>‹#›</a:t>
            </a:fld>
            <a:endParaRPr lang="en-US"/>
          </a:p>
        </p:txBody>
      </p:sp>
    </p:spTree>
    <p:extLst>
      <p:ext uri="{BB962C8B-B14F-4D97-AF65-F5344CB8AC3E}">
        <p14:creationId xmlns:p14="http://schemas.microsoft.com/office/powerpoint/2010/main" val="25357343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EF43B0B-AD87-9749-8218-5B28BCBC0135}" type="datetimeFigureOut">
              <a:rPr lang="en-US" smtClean="0"/>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14D16-571F-704C-82D4-3CCB19774AA9}" type="slidenum">
              <a:rPr lang="en-US" smtClean="0"/>
              <a:t>‹#›</a:t>
            </a:fld>
            <a:endParaRPr lang="en-US"/>
          </a:p>
        </p:txBody>
      </p:sp>
    </p:spTree>
    <p:extLst>
      <p:ext uri="{BB962C8B-B14F-4D97-AF65-F5344CB8AC3E}">
        <p14:creationId xmlns:p14="http://schemas.microsoft.com/office/powerpoint/2010/main" val="3402630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EF43B0B-AD87-9749-8218-5B28BCBC0135}" type="datetimeFigureOut">
              <a:rPr lang="en-US" smtClean="0"/>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14D16-571F-704C-82D4-3CCB19774AA9}" type="slidenum">
              <a:rPr lang="en-US" smtClean="0"/>
              <a:t>‹#›</a:t>
            </a:fld>
            <a:endParaRPr lang="en-US"/>
          </a:p>
        </p:txBody>
      </p:sp>
    </p:spTree>
    <p:extLst>
      <p:ext uri="{BB962C8B-B14F-4D97-AF65-F5344CB8AC3E}">
        <p14:creationId xmlns:p14="http://schemas.microsoft.com/office/powerpoint/2010/main" val="1419866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EF43B0B-AD87-9749-8218-5B28BCBC0135}" type="datetimeFigureOut">
              <a:rPr lang="en-US" smtClean="0"/>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14D16-571F-704C-82D4-3CCB19774AA9}" type="slidenum">
              <a:rPr lang="en-US" smtClean="0"/>
              <a:t>‹#›</a:t>
            </a:fld>
            <a:endParaRPr lang="en-US"/>
          </a:p>
        </p:txBody>
      </p:sp>
    </p:spTree>
    <p:extLst>
      <p:ext uri="{BB962C8B-B14F-4D97-AF65-F5344CB8AC3E}">
        <p14:creationId xmlns:p14="http://schemas.microsoft.com/office/powerpoint/2010/main" val="2267378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EF43B0B-AD87-9749-8218-5B28BCBC0135}" type="datetimeFigureOut">
              <a:rPr lang="en-US" smtClean="0"/>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14D16-571F-704C-82D4-3CCB19774AA9}"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70200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EF43B0B-AD87-9749-8218-5B28BCBC0135}" type="datetimeFigureOut">
              <a:rPr lang="en-US" smtClean="0"/>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14D16-571F-704C-82D4-3CCB19774AA9}" type="slidenum">
              <a:rPr lang="en-US" smtClean="0"/>
              <a:t>‹#›</a:t>
            </a:fld>
            <a:endParaRPr lang="en-US"/>
          </a:p>
        </p:txBody>
      </p:sp>
    </p:spTree>
    <p:extLst>
      <p:ext uri="{BB962C8B-B14F-4D97-AF65-F5344CB8AC3E}">
        <p14:creationId xmlns:p14="http://schemas.microsoft.com/office/powerpoint/2010/main" val="18760955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7EF43B0B-AD87-9749-8218-5B28BCBC0135}" type="datetimeFigureOut">
              <a:rPr lang="en-US" smtClean="0"/>
              <a:t>4/23/2021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014D16-571F-704C-82D4-3CCB19774AA9}" type="slidenum">
              <a:rPr lang="en-US" smtClean="0"/>
              <a:t>‹#›</a:t>
            </a:fld>
            <a:endParaRPr lang="en-US"/>
          </a:p>
        </p:txBody>
      </p:sp>
    </p:spTree>
    <p:extLst>
      <p:ext uri="{BB962C8B-B14F-4D97-AF65-F5344CB8AC3E}">
        <p14:creationId xmlns:p14="http://schemas.microsoft.com/office/powerpoint/2010/main" val="34660516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7EF43B0B-AD87-9749-8218-5B28BCBC0135}" type="datetimeFigureOut">
              <a:rPr lang="en-US" smtClean="0"/>
              <a:t>4/23/2021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014D16-571F-704C-82D4-3CCB19774AA9}" type="slidenum">
              <a:rPr lang="en-US" smtClean="0"/>
              <a:t>‹#›</a:t>
            </a:fld>
            <a:endParaRPr lang="en-US"/>
          </a:p>
        </p:txBody>
      </p:sp>
    </p:spTree>
    <p:extLst>
      <p:ext uri="{BB962C8B-B14F-4D97-AF65-F5344CB8AC3E}">
        <p14:creationId xmlns:p14="http://schemas.microsoft.com/office/powerpoint/2010/main" val="11994108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EF43B0B-AD87-9749-8218-5B28BCBC0135}"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14D16-571F-704C-82D4-3CCB19774AA9}" type="slidenum">
              <a:rPr lang="en-US" smtClean="0"/>
              <a:t>‹#›</a:t>
            </a:fld>
            <a:endParaRPr lang="en-US"/>
          </a:p>
        </p:txBody>
      </p:sp>
    </p:spTree>
    <p:extLst>
      <p:ext uri="{BB962C8B-B14F-4D97-AF65-F5344CB8AC3E}">
        <p14:creationId xmlns:p14="http://schemas.microsoft.com/office/powerpoint/2010/main" val="12167016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EF43B0B-AD87-9749-8218-5B28BCBC0135}"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14D16-571F-704C-82D4-3CCB19774AA9}" type="slidenum">
              <a:rPr lang="en-US" smtClean="0"/>
              <a:t>‹#›</a:t>
            </a:fld>
            <a:endParaRPr lang="en-US"/>
          </a:p>
        </p:txBody>
      </p:sp>
    </p:spTree>
    <p:extLst>
      <p:ext uri="{BB962C8B-B14F-4D97-AF65-F5344CB8AC3E}">
        <p14:creationId xmlns:p14="http://schemas.microsoft.com/office/powerpoint/2010/main" val="66448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4/23/2021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44855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4/23/2021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73710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4/23/2021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29235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4/23/2021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23115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4/23/2021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69938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4/23/2021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33014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4/23/2021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86948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2.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4/23/2021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665142431"/>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14" r:id="rId4"/>
    <p:sldLayoutId id="2147483715" r:id="rId5"/>
    <p:sldLayoutId id="2147483716" r:id="rId6"/>
    <p:sldLayoutId id="2147483721" r:id="rId7"/>
    <p:sldLayoutId id="2147483717" r:id="rId8"/>
    <p:sldLayoutId id="2147483718" r:id="rId9"/>
    <p:sldLayoutId id="2147483719" r:id="rId10"/>
    <p:sldLayoutId id="2147483720" r:id="rId11"/>
    <p:sldLayoutId id="2147483744" r:id="rId12"/>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7EF43B0B-AD87-9749-8218-5B28BCBC0135}" type="datetimeFigureOut">
              <a:rPr lang="en-US" smtClean="0"/>
              <a:t>4/23/2021</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7D014D16-571F-704C-82D4-3CCB19774AA9}" type="slidenum">
              <a:rPr lang="en-US" smtClean="0"/>
              <a:t>‹#›</a:t>
            </a:fld>
            <a:endParaRPr lang="en-US"/>
          </a:p>
        </p:txBody>
      </p:sp>
    </p:spTree>
    <p:extLst>
      <p:ext uri="{BB962C8B-B14F-4D97-AF65-F5344CB8AC3E}">
        <p14:creationId xmlns:p14="http://schemas.microsoft.com/office/powerpoint/2010/main" val="168225298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3054796-4E1E-49E6-B211-B4103D613416}"/>
              </a:ext>
            </a:extLst>
          </p:cNvPr>
          <p:cNvPicPr>
            <a:picLocks noGrp="1" noChangeAspect="1"/>
          </p:cNvPicPr>
          <p:nvPr>
            <p:ph sz="quarter" idx="13"/>
          </p:nvPr>
        </p:nvPicPr>
        <p:blipFill>
          <a:blip r:embed="rId2">
            <a:alphaModFix amt="95000"/>
          </a:blip>
          <a:stretch>
            <a:fillRect/>
          </a:stretch>
        </p:blipFill>
        <p:spPr>
          <a:xfrm>
            <a:off x="0" y="1"/>
            <a:ext cx="12192000" cy="6992912"/>
          </a:xfrm>
        </p:spPr>
      </p:pic>
      <p:sp>
        <p:nvSpPr>
          <p:cNvPr id="2" name="Title 1">
            <a:extLst>
              <a:ext uri="{FF2B5EF4-FFF2-40B4-BE49-F238E27FC236}">
                <a16:creationId xmlns:a16="http://schemas.microsoft.com/office/drawing/2014/main" id="{FB71A43F-EDD2-416A-877F-EEAA2403EBDA}"/>
              </a:ext>
            </a:extLst>
          </p:cNvPr>
          <p:cNvSpPr>
            <a:spLocks noGrp="1"/>
          </p:cNvSpPr>
          <p:nvPr>
            <p:ph type="title"/>
          </p:nvPr>
        </p:nvSpPr>
        <p:spPr/>
        <p:txBody>
          <a:bodyPr>
            <a:normAutofit fontScale="90000"/>
          </a:bodyPr>
          <a:lstStyle/>
          <a:p>
            <a:r>
              <a:rPr lang="en-US" sz="6000" b="1" dirty="0"/>
              <a:t>AMCS1003 Software engineering</a:t>
            </a:r>
            <a:br>
              <a:rPr lang="en-US" sz="3600" dirty="0"/>
            </a:br>
            <a:endParaRPr lang="en-US" dirty="0"/>
          </a:p>
        </p:txBody>
      </p:sp>
      <p:sp>
        <p:nvSpPr>
          <p:cNvPr id="11" name="TextBox 10">
            <a:extLst>
              <a:ext uri="{FF2B5EF4-FFF2-40B4-BE49-F238E27FC236}">
                <a16:creationId xmlns:a16="http://schemas.microsoft.com/office/drawing/2014/main" id="{3488894A-F99B-41CE-96C0-336112752FF3}"/>
              </a:ext>
            </a:extLst>
          </p:cNvPr>
          <p:cNvSpPr txBox="1"/>
          <p:nvPr/>
        </p:nvSpPr>
        <p:spPr>
          <a:xfrm>
            <a:off x="0" y="4267199"/>
            <a:ext cx="12192000" cy="292387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Tw Cen MT" panose="020B0602020104020603"/>
                <a:ea typeface="+mn-ea"/>
                <a:cs typeface="+mn-cs"/>
              </a:rPr>
              <a:t>G</a:t>
            </a:r>
            <a:r>
              <a:rPr kumimoji="0" lang="en-US" altLang="zh-CN" sz="6000" b="0" i="0" u="none" strike="noStrike" kern="1200" cap="none" spc="0" normalizeH="0" baseline="0" noProof="0" dirty="0">
                <a:ln>
                  <a:noFill/>
                </a:ln>
                <a:solidFill>
                  <a:prstClr val="black"/>
                </a:solidFill>
                <a:effectLst/>
                <a:uLnTx/>
                <a:uFillTx/>
                <a:latin typeface="Tw Cen MT" panose="020B0602020104020603"/>
                <a:ea typeface="宋体" panose="02010600030101010101" pitchFamily="2" charset="-122"/>
                <a:cs typeface="+mn-cs"/>
              </a:rPr>
              <a:t>roup 4 : Logistics System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Tw Cen MT" panose="020B0602020104020603"/>
                <a:ea typeface="+mn-ea"/>
                <a:cs typeface="+mn-cs"/>
              </a:rPr>
              <a:t>By Tan Kang Hong, Lau Jun Dian, Har Chun Wai,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Tw Cen MT" panose="020B0602020104020603"/>
                <a:ea typeface="+mn-ea"/>
                <a:cs typeface="+mn-cs"/>
              </a:rPr>
              <a:t>Cheng Cai </a:t>
            </a:r>
            <a:r>
              <a:rPr kumimoji="0" lang="en-US" sz="3200" b="0" i="0" u="none" strike="noStrike" kern="1200" cap="none" spc="0" normalizeH="0" baseline="0" noProof="0" dirty="0" err="1">
                <a:ln>
                  <a:noFill/>
                </a:ln>
                <a:solidFill>
                  <a:prstClr val="black"/>
                </a:solidFill>
                <a:effectLst/>
                <a:uLnTx/>
                <a:uFillTx/>
                <a:latin typeface="Tw Cen MT" panose="020B0602020104020603"/>
                <a:ea typeface="+mn-ea"/>
                <a:cs typeface="+mn-cs"/>
              </a:rPr>
              <a:t>Jie</a:t>
            </a:r>
            <a:r>
              <a:rPr kumimoji="0" lang="en-US" sz="3200" b="0" i="0" u="none" strike="noStrike" kern="1200" cap="none" spc="0" normalizeH="0" baseline="0" noProof="0" dirty="0">
                <a:ln>
                  <a:noFill/>
                </a:ln>
                <a:solidFill>
                  <a:prstClr val="black"/>
                </a:solidFill>
                <a:effectLst/>
                <a:uLnTx/>
                <a:uFillTx/>
                <a:latin typeface="Tw Cen MT" panose="020B0602020104020603"/>
                <a:ea typeface="+mn-ea"/>
                <a:cs typeface="+mn-cs"/>
              </a:rPr>
              <a:t> &amp; Nee Mei Yi</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82373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CB9AD-8CBA-47CB-8E5C-D35E42153F01}"/>
              </a:ext>
            </a:extLst>
          </p:cNvPr>
          <p:cNvSpPr>
            <a:spLocks noGrp="1"/>
          </p:cNvSpPr>
          <p:nvPr>
            <p:ph type="title"/>
          </p:nvPr>
        </p:nvSpPr>
        <p:spPr>
          <a:xfrm>
            <a:off x="1078992" y="1938528"/>
            <a:ext cx="7360158" cy="2990088"/>
          </a:xfrm>
        </p:spPr>
        <p:txBody>
          <a:bodyPr>
            <a:normAutofit/>
          </a:bodyPr>
          <a:lstStyle/>
          <a:p>
            <a:r>
              <a:rPr lang="en-MY" sz="5400" b="0" dirty="0"/>
              <a:t>6.   </a:t>
            </a:r>
            <a:r>
              <a:rPr lang="en-US" sz="5400" b="0" dirty="0"/>
              <a:t>UI design need to reduce cognitive load.</a:t>
            </a:r>
            <a:br>
              <a:rPr lang="en-MY" sz="5400" b="0" dirty="0"/>
            </a:br>
            <a:endParaRPr lang="en-US" dirty="0"/>
          </a:p>
        </p:txBody>
      </p:sp>
      <p:pic>
        <p:nvPicPr>
          <p:cNvPr id="5122" name="Picture 2">
            <a:extLst>
              <a:ext uri="{FF2B5EF4-FFF2-40B4-BE49-F238E27FC236}">
                <a16:creationId xmlns:a16="http://schemas.microsoft.com/office/drawing/2014/main" id="{88FB8E16-2515-4C2E-8FA9-9FC989D9B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4563" y="0"/>
            <a:ext cx="35004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594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7530-85E4-413E-B227-392DF5ED586C}"/>
              </a:ext>
            </a:extLst>
          </p:cNvPr>
          <p:cNvSpPr>
            <a:spLocks noGrp="1"/>
          </p:cNvSpPr>
          <p:nvPr>
            <p:ph type="title"/>
          </p:nvPr>
        </p:nvSpPr>
        <p:spPr>
          <a:xfrm>
            <a:off x="1078992" y="390525"/>
            <a:ext cx="6898386" cy="3461766"/>
          </a:xfrm>
        </p:spPr>
        <p:txBody>
          <a:bodyPr>
            <a:normAutofit/>
          </a:bodyPr>
          <a:lstStyle/>
          <a:p>
            <a:r>
              <a:rPr lang="en-MY" sz="5400" b="0" dirty="0"/>
              <a:t>7.   </a:t>
            </a:r>
            <a:r>
              <a:rPr lang="en-US" sz="5400" b="0" dirty="0"/>
              <a:t>UI design should prevent error from appearing.</a:t>
            </a:r>
            <a:br>
              <a:rPr lang="en-MY" sz="5400" b="0" dirty="0"/>
            </a:br>
            <a:endParaRPr lang="en-US" dirty="0"/>
          </a:p>
        </p:txBody>
      </p:sp>
      <p:pic>
        <p:nvPicPr>
          <p:cNvPr id="6148" name="Picture 4">
            <a:extLst>
              <a:ext uri="{FF2B5EF4-FFF2-40B4-BE49-F238E27FC236}">
                <a16:creationId xmlns:a16="http://schemas.microsoft.com/office/drawing/2014/main" id="{74A3AC01-156F-4C6C-AE3A-570575C7D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1438275"/>
            <a:ext cx="3048000" cy="5962650"/>
          </a:xfrm>
          <a:prstGeom prst="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47EEF63F-6A37-4A0E-B76B-C40443398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7378" y="0"/>
            <a:ext cx="3429000" cy="6858000"/>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889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CF7D1-6C26-420F-95A0-614F43122AE4}"/>
              </a:ext>
            </a:extLst>
          </p:cNvPr>
          <p:cNvSpPr>
            <a:spLocks noGrp="1"/>
          </p:cNvSpPr>
          <p:nvPr>
            <p:ph type="title"/>
          </p:nvPr>
        </p:nvSpPr>
        <p:spPr>
          <a:xfrm>
            <a:off x="1078992" y="1938527"/>
            <a:ext cx="7722108" cy="3366897"/>
          </a:xfrm>
        </p:spPr>
        <p:txBody>
          <a:bodyPr>
            <a:normAutofit/>
          </a:bodyPr>
          <a:lstStyle/>
          <a:p>
            <a:r>
              <a:rPr lang="en-MY" sz="5400" b="0" dirty="0"/>
              <a:t>8.   </a:t>
            </a:r>
            <a:r>
              <a:rPr lang="en-US" sz="5400" b="0" dirty="0"/>
              <a:t>UI design also need to test the flexibility and efficiency of use.</a:t>
            </a:r>
            <a:br>
              <a:rPr lang="en-MY" sz="5400" b="0" dirty="0"/>
            </a:br>
            <a:endParaRPr lang="en-US" dirty="0"/>
          </a:p>
        </p:txBody>
      </p:sp>
      <p:pic>
        <p:nvPicPr>
          <p:cNvPr id="7170" name="Picture 2">
            <a:extLst>
              <a:ext uri="{FF2B5EF4-FFF2-40B4-BE49-F238E27FC236}">
                <a16:creationId xmlns:a16="http://schemas.microsoft.com/office/drawing/2014/main" id="{9A599E2D-1D0C-4511-BE9A-5C66BA95C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2350" y="0"/>
            <a:ext cx="35496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642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C3ABD-0519-4C10-8304-5A44C78D35C7}"/>
              </a:ext>
            </a:extLst>
          </p:cNvPr>
          <p:cNvSpPr>
            <a:spLocks noGrp="1"/>
          </p:cNvSpPr>
          <p:nvPr>
            <p:ph type="title"/>
          </p:nvPr>
        </p:nvSpPr>
        <p:spPr>
          <a:xfrm>
            <a:off x="1078992" y="447675"/>
            <a:ext cx="7664958" cy="2990088"/>
          </a:xfrm>
        </p:spPr>
        <p:txBody>
          <a:bodyPr>
            <a:normAutofit fontScale="90000"/>
          </a:bodyPr>
          <a:lstStyle/>
          <a:p>
            <a:r>
              <a:rPr lang="en-MY" sz="5400" b="0" dirty="0"/>
              <a:t>9.   </a:t>
            </a:r>
            <a:r>
              <a:rPr lang="en-US" sz="5400" b="0" dirty="0"/>
              <a:t>UI design need to provide help and documentation.</a:t>
            </a:r>
            <a:br>
              <a:rPr lang="en-MY" sz="5400" b="0" dirty="0"/>
            </a:br>
            <a:endParaRPr lang="en-US" dirty="0"/>
          </a:p>
        </p:txBody>
      </p:sp>
      <p:pic>
        <p:nvPicPr>
          <p:cNvPr id="8194" name="Picture 2">
            <a:extLst>
              <a:ext uri="{FF2B5EF4-FFF2-40B4-BE49-F238E27FC236}">
                <a16:creationId xmlns:a16="http://schemas.microsoft.com/office/drawing/2014/main" id="{74B12310-E331-4339-B7E7-4CA6B7BCA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3950" y="447675"/>
            <a:ext cx="3048000" cy="59626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nserting image...">
            <a:extLst>
              <a:ext uri="{FF2B5EF4-FFF2-40B4-BE49-F238E27FC236}">
                <a16:creationId xmlns:a16="http://schemas.microsoft.com/office/drawing/2014/main" id="{5D0BDA27-D4E9-49B8-8F01-5F284E0D02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351" y="819150"/>
            <a:ext cx="3495675" cy="6858000"/>
          </a:xfrm>
          <a:prstGeom prst="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844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021F8-E934-4634-93D6-EAC04E0456D3}"/>
              </a:ext>
            </a:extLst>
          </p:cNvPr>
          <p:cNvSpPr>
            <a:spLocks noGrp="1"/>
          </p:cNvSpPr>
          <p:nvPr>
            <p:ph type="title"/>
          </p:nvPr>
        </p:nvSpPr>
        <p:spPr>
          <a:xfrm>
            <a:off x="1078992" y="366903"/>
            <a:ext cx="7510971" cy="2990088"/>
          </a:xfrm>
        </p:spPr>
        <p:txBody>
          <a:bodyPr/>
          <a:lstStyle/>
          <a:p>
            <a:r>
              <a:rPr lang="en-MY" sz="5400" b="0" dirty="0"/>
              <a:t>10. </a:t>
            </a:r>
            <a:r>
              <a:rPr lang="en-US" sz="5400" b="0" dirty="0"/>
              <a:t>UI design should cover user families.</a:t>
            </a:r>
            <a:endParaRPr lang="en-US" dirty="0"/>
          </a:p>
        </p:txBody>
      </p:sp>
      <p:pic>
        <p:nvPicPr>
          <p:cNvPr id="9218" name="Picture 2">
            <a:extLst>
              <a:ext uri="{FF2B5EF4-FFF2-40B4-BE49-F238E27FC236}">
                <a16:creationId xmlns:a16="http://schemas.microsoft.com/office/drawing/2014/main" id="{11B2191A-1766-43A6-B11D-A7AF27D50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963" y="0"/>
            <a:ext cx="34702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F99D3AF-9A7F-44C5-A199-C475860599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225" y="1343025"/>
            <a:ext cx="3048000" cy="5962650"/>
          </a:xfrm>
          <a:prstGeom prst="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0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38C10E8-6D8C-46F1-873C-F283F028AA9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
                    </a14:imgEffect>
                  </a14:imgLayer>
                </a14:imgProps>
              </a:ext>
            </a:extLst>
          </a:blip>
          <a:srcRect l="4963" t="-1" r="10708" b="-1"/>
          <a:stretch/>
        </p:blipFill>
        <p:spPr>
          <a:xfrm>
            <a:off x="1123593" y="10"/>
            <a:ext cx="11068405" cy="6857990"/>
          </a:xfrm>
          <a:prstGeom prst="rect">
            <a:avLst/>
          </a:prstGeom>
        </p:spPr>
      </p:pic>
      <p:sp>
        <p:nvSpPr>
          <p:cNvPr id="19" name="Rectangle 18">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D42E4E89-6BFD-4ACA-B125-E8963D69E7F9}"/>
              </a:ext>
            </a:extLst>
          </p:cNvPr>
          <p:cNvSpPr txBox="1">
            <a:spLocks/>
          </p:cNvSpPr>
          <p:nvPr/>
        </p:nvSpPr>
        <p:spPr>
          <a:xfrm>
            <a:off x="424815" y="1298619"/>
            <a:ext cx="5272962" cy="11247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MY" sz="4000" dirty="0">
                <a:latin typeface="Times New Roman" pitchFamily="18" charset="0"/>
                <a:cs typeface="Times New Roman" pitchFamily="18" charset="0"/>
              </a:rPr>
              <a:t>3.2 Test cases</a:t>
            </a:r>
            <a:endParaRPr lang="en-US" sz="4000" dirty="0"/>
          </a:p>
        </p:txBody>
      </p:sp>
      <p:sp>
        <p:nvSpPr>
          <p:cNvPr id="21" name="Rectangle 2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9531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49905877"/>
              </p:ext>
            </p:extLst>
          </p:nvPr>
        </p:nvGraphicFramePr>
        <p:xfrm>
          <a:off x="784928" y="806302"/>
          <a:ext cx="8876962" cy="5884470"/>
        </p:xfrm>
        <a:graphic>
          <a:graphicData uri="http://schemas.openxmlformats.org/drawingml/2006/table">
            <a:tbl>
              <a:tblPr firstRow="1" firstCol="1">
                <a:tableStyleId>{5C22544A-7EE6-4342-B048-85BDC9FD1C3A}</a:tableStyleId>
              </a:tblPr>
              <a:tblGrid>
                <a:gridCol w="285571">
                  <a:extLst>
                    <a:ext uri="{9D8B030D-6E8A-4147-A177-3AD203B41FA5}">
                      <a16:colId xmlns:a16="http://schemas.microsoft.com/office/drawing/2014/main" val="20000"/>
                    </a:ext>
                  </a:extLst>
                </a:gridCol>
                <a:gridCol w="1518952">
                  <a:extLst>
                    <a:ext uri="{9D8B030D-6E8A-4147-A177-3AD203B41FA5}">
                      <a16:colId xmlns:a16="http://schemas.microsoft.com/office/drawing/2014/main" val="20001"/>
                    </a:ext>
                  </a:extLst>
                </a:gridCol>
                <a:gridCol w="2233402">
                  <a:extLst>
                    <a:ext uri="{9D8B030D-6E8A-4147-A177-3AD203B41FA5}">
                      <a16:colId xmlns:a16="http://schemas.microsoft.com/office/drawing/2014/main" val="20002"/>
                    </a:ext>
                  </a:extLst>
                </a:gridCol>
                <a:gridCol w="2387151">
                  <a:extLst>
                    <a:ext uri="{9D8B030D-6E8A-4147-A177-3AD203B41FA5}">
                      <a16:colId xmlns:a16="http://schemas.microsoft.com/office/drawing/2014/main" val="20003"/>
                    </a:ext>
                  </a:extLst>
                </a:gridCol>
                <a:gridCol w="995320">
                  <a:extLst>
                    <a:ext uri="{9D8B030D-6E8A-4147-A177-3AD203B41FA5}">
                      <a16:colId xmlns:a16="http://schemas.microsoft.com/office/drawing/2014/main" val="20004"/>
                    </a:ext>
                  </a:extLst>
                </a:gridCol>
                <a:gridCol w="1456566">
                  <a:extLst>
                    <a:ext uri="{9D8B030D-6E8A-4147-A177-3AD203B41FA5}">
                      <a16:colId xmlns:a16="http://schemas.microsoft.com/office/drawing/2014/main" val="20005"/>
                    </a:ext>
                  </a:extLst>
                </a:gridCol>
              </a:tblGrid>
              <a:tr h="804013">
                <a:tc gridSpan="6">
                  <a:txBody>
                    <a:bodyPr/>
                    <a:lstStyle/>
                    <a:p>
                      <a:pPr algn="l">
                        <a:lnSpc>
                          <a:spcPct val="150000"/>
                        </a:lnSpc>
                        <a:spcAft>
                          <a:spcPts val="800"/>
                        </a:spcAft>
                      </a:pPr>
                      <a:r>
                        <a:rPr lang="en-US" sz="1200" dirty="0">
                          <a:effectLst/>
                          <a:latin typeface="Times New Roman" pitchFamily="18" charset="0"/>
                          <a:cs typeface="Times New Roman" pitchFamily="18" charset="0"/>
                        </a:rPr>
                        <a:t>Test Scenario: An automated system for checking login verification. A user is required to login with their account in order to access member-only contents in a website. When the user wants to login, the system has to verify the user is able to login with email and password. Based on this, a message will display by the system whether the user has successfully logged in or not.</a:t>
                      </a:r>
                      <a:endParaRPr lang="en-MY" sz="1200" dirty="0">
                        <a:effectLst/>
                        <a:latin typeface="Times New Roman" pitchFamily="18" charset="0"/>
                        <a:ea typeface="SimSun"/>
                        <a:cs typeface="Times New Roman" pitchFamily="18" charset="0"/>
                      </a:endParaRPr>
                    </a:p>
                  </a:txBody>
                  <a:tcPr marL="30437" marR="30437" marT="0" marB="0"/>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0000"/>
                  </a:ext>
                </a:extLst>
              </a:tr>
              <a:tr h="743010">
                <a:tc gridSpan="6">
                  <a:txBody>
                    <a:bodyPr/>
                    <a:lstStyle/>
                    <a:p>
                      <a:pPr algn="l">
                        <a:lnSpc>
                          <a:spcPct val="150000"/>
                        </a:lnSpc>
                        <a:spcAft>
                          <a:spcPts val="800"/>
                        </a:spcAft>
                      </a:pPr>
                      <a:r>
                        <a:rPr lang="en-US" sz="1200" dirty="0">
                          <a:effectLst/>
                          <a:latin typeface="Times New Roman" pitchFamily="18" charset="0"/>
                          <a:cs typeface="Times New Roman" pitchFamily="18" charset="0"/>
                        </a:rPr>
                        <a:t>Program Name: Login Validation</a:t>
                      </a:r>
                      <a:endParaRPr lang="en-MY" sz="1200" dirty="0">
                        <a:effectLst/>
                        <a:latin typeface="Times New Roman" pitchFamily="18" charset="0"/>
                        <a:cs typeface="Times New Roman" pitchFamily="18" charset="0"/>
                      </a:endParaRPr>
                    </a:p>
                    <a:p>
                      <a:pPr algn="l">
                        <a:lnSpc>
                          <a:spcPct val="150000"/>
                        </a:lnSpc>
                        <a:spcAft>
                          <a:spcPts val="800"/>
                        </a:spcAft>
                      </a:pPr>
                      <a:r>
                        <a:rPr lang="en-US" sz="1200" dirty="0">
                          <a:effectLst/>
                          <a:latin typeface="Times New Roman" pitchFamily="18" charset="0"/>
                          <a:cs typeface="Times New Roman" pitchFamily="18" charset="0"/>
                        </a:rPr>
                        <a:t>Prepared by: Tan Kang Hong, Har Chun Wai, Lau Jun Dian</a:t>
                      </a:r>
                      <a:endParaRPr lang="en-MY" sz="1200" dirty="0">
                        <a:effectLst/>
                        <a:latin typeface="Times New Roman" pitchFamily="18" charset="0"/>
                        <a:cs typeface="Times New Roman" pitchFamily="18" charset="0"/>
                      </a:endParaRPr>
                    </a:p>
                    <a:p>
                      <a:pPr algn="l">
                        <a:lnSpc>
                          <a:spcPct val="150000"/>
                        </a:lnSpc>
                        <a:spcAft>
                          <a:spcPts val="800"/>
                        </a:spcAft>
                      </a:pPr>
                      <a:r>
                        <a:rPr lang="en-US" sz="1200" dirty="0">
                          <a:effectLst/>
                          <a:latin typeface="Times New Roman" pitchFamily="18" charset="0"/>
                          <a:cs typeface="Times New Roman" pitchFamily="18" charset="0"/>
                        </a:rPr>
                        <a:t>Test Date: 01/04/2021			Tester: Cheng Cai </a:t>
                      </a:r>
                      <a:r>
                        <a:rPr lang="en-US" sz="1200" dirty="0" err="1">
                          <a:effectLst/>
                          <a:latin typeface="Times New Roman" pitchFamily="18" charset="0"/>
                          <a:cs typeface="Times New Roman" pitchFamily="18" charset="0"/>
                        </a:rPr>
                        <a:t>Jie</a:t>
                      </a:r>
                      <a:r>
                        <a:rPr lang="en-US" sz="1200" dirty="0">
                          <a:effectLst/>
                          <a:latin typeface="Times New Roman" pitchFamily="18" charset="0"/>
                          <a:cs typeface="Times New Roman" pitchFamily="18" charset="0"/>
                        </a:rPr>
                        <a:t> and Nee Mei Yi</a:t>
                      </a:r>
                      <a:endParaRPr lang="en-MY" sz="1200" dirty="0">
                        <a:effectLst/>
                        <a:latin typeface="Times New Roman" pitchFamily="18" charset="0"/>
                        <a:ea typeface="SimSun"/>
                        <a:cs typeface="Times New Roman" pitchFamily="18" charset="0"/>
                      </a:endParaRPr>
                    </a:p>
                  </a:txBody>
                  <a:tcPr marL="30437" marR="30437" marT="0" marB="0"/>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0001"/>
                  </a:ext>
                </a:extLst>
              </a:tr>
              <a:tr h="279161">
                <a:tc>
                  <a:txBody>
                    <a:bodyPr/>
                    <a:lstStyle/>
                    <a:p>
                      <a:pPr algn="l">
                        <a:lnSpc>
                          <a:spcPct val="150000"/>
                        </a:lnSpc>
                        <a:spcAft>
                          <a:spcPts val="800"/>
                        </a:spcAft>
                      </a:pPr>
                      <a:r>
                        <a:rPr lang="en-US" sz="1100">
                          <a:effectLst/>
                        </a:rPr>
                        <a:t>No</a:t>
                      </a:r>
                      <a:endParaRPr lang="en-MY" sz="1100">
                        <a:effectLst/>
                        <a:latin typeface="Calibri"/>
                        <a:ea typeface="SimSun"/>
                        <a:cs typeface="Times New Roman"/>
                      </a:endParaRPr>
                    </a:p>
                  </a:txBody>
                  <a:tcPr marL="30437" marR="30437"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Objective/Test</a:t>
                      </a:r>
                      <a:r>
                        <a:rPr lang="en-US" sz="1200" baseline="0" dirty="0">
                          <a:effectLst/>
                          <a:latin typeface="Times New Roman" pitchFamily="18" charset="0"/>
                          <a:cs typeface="Times New Roman" pitchFamily="18" charset="0"/>
                        </a:rPr>
                        <a:t> </a:t>
                      </a:r>
                      <a:r>
                        <a:rPr lang="en-US" sz="1200" dirty="0">
                          <a:effectLst/>
                          <a:latin typeface="Times New Roman" pitchFamily="18" charset="0"/>
                          <a:cs typeface="Times New Roman" pitchFamily="18" charset="0"/>
                        </a:rPr>
                        <a:t>Cases</a:t>
                      </a:r>
                      <a:endParaRPr lang="en-MY" sz="1200" dirty="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a:effectLst/>
                          <a:latin typeface="Times New Roman" pitchFamily="18" charset="0"/>
                          <a:cs typeface="Times New Roman" pitchFamily="18" charset="0"/>
                        </a:rPr>
                        <a:t>Test Data</a:t>
                      </a:r>
                      <a:endParaRPr lang="en-MY" sz="120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Expected Results</a:t>
                      </a:r>
                      <a:endParaRPr lang="en-MY" sz="1200" dirty="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Actual Results</a:t>
                      </a:r>
                      <a:endParaRPr lang="en-MY" sz="1200" dirty="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Remarks/Comments</a:t>
                      </a:r>
                      <a:endParaRPr lang="en-MY" sz="1200" dirty="0">
                        <a:effectLst/>
                        <a:latin typeface="Times New Roman" pitchFamily="18" charset="0"/>
                        <a:ea typeface="SimSun"/>
                        <a:cs typeface="Times New Roman" pitchFamily="18" charset="0"/>
                      </a:endParaRPr>
                    </a:p>
                  </a:txBody>
                  <a:tcPr marL="30437" marR="30437" marT="0" marB="0"/>
                </a:tc>
                <a:extLst>
                  <a:ext uri="{0D108BD9-81ED-4DB2-BD59-A6C34878D82A}">
                    <a16:rowId xmlns:a16="http://schemas.microsoft.com/office/drawing/2014/main" val="10002"/>
                  </a:ext>
                </a:extLst>
              </a:tr>
              <a:tr h="510046">
                <a:tc>
                  <a:txBody>
                    <a:bodyPr/>
                    <a:lstStyle/>
                    <a:p>
                      <a:pPr algn="l">
                        <a:lnSpc>
                          <a:spcPct val="150000"/>
                        </a:lnSpc>
                        <a:spcAft>
                          <a:spcPts val="800"/>
                        </a:spcAft>
                      </a:pPr>
                      <a:r>
                        <a:rPr lang="en-US" sz="1100">
                          <a:effectLst/>
                        </a:rPr>
                        <a:t>1</a:t>
                      </a:r>
                      <a:endParaRPr lang="en-MY" sz="1100">
                        <a:effectLst/>
                        <a:latin typeface="Calibri"/>
                        <a:ea typeface="SimSun"/>
                        <a:cs typeface="Times New Roman"/>
                      </a:endParaRPr>
                    </a:p>
                  </a:txBody>
                  <a:tcPr marL="30437" marR="30437" marT="0" marB="0"/>
                </a:tc>
                <a:tc>
                  <a:txBody>
                    <a:bodyPr/>
                    <a:lstStyle/>
                    <a:p>
                      <a:pPr algn="l">
                        <a:lnSpc>
                          <a:spcPct val="150000"/>
                        </a:lnSpc>
                        <a:spcAft>
                          <a:spcPts val="800"/>
                        </a:spcAft>
                      </a:pPr>
                      <a:r>
                        <a:rPr lang="en-US" sz="1200">
                          <a:effectLst/>
                          <a:latin typeface="Times New Roman" pitchFamily="18" charset="0"/>
                          <a:cs typeface="Times New Roman" pitchFamily="18" charset="0"/>
                        </a:rPr>
                        <a:t>To display error message </a:t>
                      </a:r>
                      <a:endParaRPr lang="en-MY" sz="120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a:effectLst/>
                          <a:latin typeface="Times New Roman" pitchFamily="18" charset="0"/>
                          <a:cs typeface="Times New Roman" pitchFamily="18" charset="0"/>
                        </a:rPr>
                        <a:t>Valid password but invalid email</a:t>
                      </a:r>
                      <a:endParaRPr lang="en-MY" sz="120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Error message due to invalid email.</a:t>
                      </a:r>
                      <a:endParaRPr lang="en-MY" sz="1200" dirty="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0437" marR="30437" marT="0" marB="0"/>
                </a:tc>
                <a:extLst>
                  <a:ext uri="{0D108BD9-81ED-4DB2-BD59-A6C34878D82A}">
                    <a16:rowId xmlns:a16="http://schemas.microsoft.com/office/drawing/2014/main" val="10003"/>
                  </a:ext>
                </a:extLst>
              </a:tr>
              <a:tr h="418742">
                <a:tc>
                  <a:txBody>
                    <a:bodyPr/>
                    <a:lstStyle/>
                    <a:p>
                      <a:pPr algn="l">
                        <a:lnSpc>
                          <a:spcPct val="150000"/>
                        </a:lnSpc>
                        <a:spcAft>
                          <a:spcPts val="800"/>
                        </a:spcAft>
                      </a:pPr>
                      <a:r>
                        <a:rPr lang="en-US" sz="1100">
                          <a:effectLst/>
                        </a:rPr>
                        <a:t>2</a:t>
                      </a:r>
                      <a:endParaRPr lang="en-MY" sz="1100">
                        <a:effectLst/>
                        <a:latin typeface="Calibri"/>
                        <a:ea typeface="SimSun"/>
                        <a:cs typeface="Times New Roman"/>
                      </a:endParaRPr>
                    </a:p>
                  </a:txBody>
                  <a:tcPr marL="30437" marR="30437"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To</a:t>
                      </a:r>
                      <a:r>
                        <a:rPr lang="en-US" sz="1200" baseline="0" dirty="0">
                          <a:effectLst/>
                          <a:latin typeface="Times New Roman" pitchFamily="18" charset="0"/>
                          <a:cs typeface="Times New Roman" pitchFamily="18" charset="0"/>
                        </a:rPr>
                        <a:t> </a:t>
                      </a:r>
                      <a:r>
                        <a:rPr lang="en-US" sz="1200" dirty="0">
                          <a:effectLst/>
                          <a:latin typeface="Times New Roman" pitchFamily="18" charset="0"/>
                          <a:cs typeface="Times New Roman" pitchFamily="18" charset="0"/>
                        </a:rPr>
                        <a:t>display error message</a:t>
                      </a:r>
                      <a:endParaRPr lang="en-MY" sz="1200" dirty="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a:effectLst/>
                          <a:latin typeface="Times New Roman" pitchFamily="18" charset="0"/>
                          <a:cs typeface="Times New Roman" pitchFamily="18" charset="0"/>
                        </a:rPr>
                        <a:t>Valid email but invalid password</a:t>
                      </a:r>
                      <a:endParaRPr lang="en-MY" sz="120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Error message due to invalid password.</a:t>
                      </a:r>
                      <a:endParaRPr lang="en-MY" sz="1200" dirty="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0437" marR="30437" marT="0" marB="0"/>
                </a:tc>
                <a:extLst>
                  <a:ext uri="{0D108BD9-81ED-4DB2-BD59-A6C34878D82A}">
                    <a16:rowId xmlns:a16="http://schemas.microsoft.com/office/drawing/2014/main" val="10004"/>
                  </a:ext>
                </a:extLst>
              </a:tr>
              <a:tr h="510046">
                <a:tc>
                  <a:txBody>
                    <a:bodyPr/>
                    <a:lstStyle/>
                    <a:p>
                      <a:pPr algn="l">
                        <a:lnSpc>
                          <a:spcPct val="150000"/>
                        </a:lnSpc>
                        <a:spcAft>
                          <a:spcPts val="800"/>
                        </a:spcAft>
                      </a:pPr>
                      <a:r>
                        <a:rPr lang="en-US" sz="1100">
                          <a:effectLst/>
                        </a:rPr>
                        <a:t>3</a:t>
                      </a:r>
                      <a:endParaRPr lang="en-MY" sz="1100">
                        <a:effectLst/>
                        <a:latin typeface="Calibri"/>
                        <a:ea typeface="SimSun"/>
                        <a:cs typeface="Times New Roman"/>
                      </a:endParaRPr>
                    </a:p>
                  </a:txBody>
                  <a:tcPr marL="30437" marR="30437" marT="0" marB="0"/>
                </a:tc>
                <a:tc>
                  <a:txBody>
                    <a:bodyPr/>
                    <a:lstStyle/>
                    <a:p>
                      <a:pPr algn="l">
                        <a:lnSpc>
                          <a:spcPct val="150000"/>
                        </a:lnSpc>
                        <a:spcAft>
                          <a:spcPts val="800"/>
                        </a:spcAft>
                      </a:pPr>
                      <a:r>
                        <a:rPr lang="en-US" sz="1200">
                          <a:effectLst/>
                          <a:latin typeface="Times New Roman" pitchFamily="18" charset="0"/>
                          <a:cs typeface="Times New Roman" pitchFamily="18" charset="0"/>
                        </a:rPr>
                        <a:t>To display message user has successfully logged in</a:t>
                      </a:r>
                      <a:endParaRPr lang="en-MY" sz="120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a:effectLst/>
                          <a:latin typeface="Times New Roman" pitchFamily="18" charset="0"/>
                          <a:cs typeface="Times New Roman" pitchFamily="18" charset="0"/>
                        </a:rPr>
                        <a:t>Valid email and valid password</a:t>
                      </a:r>
                      <a:endParaRPr lang="en-MY" sz="120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Message user has successfully logged in</a:t>
                      </a:r>
                      <a:endParaRPr lang="en-MY" sz="1200" dirty="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a:t>
                      </a:r>
                      <a:endParaRPr lang="en-MY" sz="1200" dirty="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a:effectLst/>
                          <a:latin typeface="Times New Roman" pitchFamily="18" charset="0"/>
                          <a:cs typeface="Times New Roman" pitchFamily="18" charset="0"/>
                        </a:rPr>
                        <a:t>- </a:t>
                      </a:r>
                      <a:endParaRPr lang="en-MY" sz="1200">
                        <a:effectLst/>
                        <a:latin typeface="Times New Roman" pitchFamily="18" charset="0"/>
                        <a:ea typeface="SimSun"/>
                        <a:cs typeface="Times New Roman" pitchFamily="18" charset="0"/>
                      </a:endParaRPr>
                    </a:p>
                  </a:txBody>
                  <a:tcPr marL="30437" marR="30437" marT="0" marB="0"/>
                </a:tc>
                <a:extLst>
                  <a:ext uri="{0D108BD9-81ED-4DB2-BD59-A6C34878D82A}">
                    <a16:rowId xmlns:a16="http://schemas.microsoft.com/office/drawing/2014/main" val="10005"/>
                  </a:ext>
                </a:extLst>
              </a:tr>
              <a:tr h="638079">
                <a:tc>
                  <a:txBody>
                    <a:bodyPr/>
                    <a:lstStyle/>
                    <a:p>
                      <a:pPr algn="l">
                        <a:lnSpc>
                          <a:spcPct val="150000"/>
                        </a:lnSpc>
                        <a:spcAft>
                          <a:spcPts val="800"/>
                        </a:spcAft>
                      </a:pPr>
                      <a:r>
                        <a:rPr lang="en-US" sz="1100">
                          <a:effectLst/>
                        </a:rPr>
                        <a:t>4</a:t>
                      </a:r>
                      <a:endParaRPr lang="en-MY" sz="1100">
                        <a:effectLst/>
                        <a:latin typeface="Calibri"/>
                        <a:ea typeface="SimSun"/>
                        <a:cs typeface="Times New Roman"/>
                      </a:endParaRPr>
                    </a:p>
                  </a:txBody>
                  <a:tcPr marL="30437" marR="30437" marT="0" marB="0"/>
                </a:tc>
                <a:tc>
                  <a:txBody>
                    <a:bodyPr/>
                    <a:lstStyle/>
                    <a:p>
                      <a:pPr algn="l">
                        <a:lnSpc>
                          <a:spcPct val="150000"/>
                        </a:lnSpc>
                        <a:spcAft>
                          <a:spcPts val="800"/>
                        </a:spcAft>
                      </a:pPr>
                      <a:r>
                        <a:rPr lang="en-US" sz="1200">
                          <a:effectLst/>
                          <a:latin typeface="Times New Roman" pitchFamily="18" charset="0"/>
                          <a:cs typeface="Times New Roman" pitchFamily="18" charset="0"/>
                        </a:rPr>
                        <a:t>Verify the ‘Remember Me’ functionality</a:t>
                      </a:r>
                      <a:endParaRPr lang="en-MY" sz="120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Valid email and password then save it when the user is logged in.</a:t>
                      </a:r>
                      <a:endParaRPr lang="en-MY" sz="1200" dirty="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The account will not be logged out automatically for a few days.</a:t>
                      </a:r>
                      <a:endParaRPr lang="en-MY" sz="1200" dirty="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a:t>
                      </a:r>
                      <a:endParaRPr lang="en-MY" sz="1200" dirty="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a:t>
                      </a:r>
                      <a:endParaRPr lang="en-MY" sz="1200" dirty="0">
                        <a:effectLst/>
                        <a:latin typeface="Times New Roman" pitchFamily="18" charset="0"/>
                        <a:ea typeface="SimSun"/>
                        <a:cs typeface="Times New Roman" pitchFamily="18" charset="0"/>
                      </a:endParaRPr>
                    </a:p>
                  </a:txBody>
                  <a:tcPr marL="30437" marR="30437" marT="0" marB="0"/>
                </a:tc>
                <a:extLst>
                  <a:ext uri="{0D108BD9-81ED-4DB2-BD59-A6C34878D82A}">
                    <a16:rowId xmlns:a16="http://schemas.microsoft.com/office/drawing/2014/main" val="10006"/>
                  </a:ext>
                </a:extLst>
              </a:tr>
              <a:tr h="558322">
                <a:tc>
                  <a:txBody>
                    <a:bodyPr/>
                    <a:lstStyle/>
                    <a:p>
                      <a:pPr algn="l">
                        <a:lnSpc>
                          <a:spcPct val="150000"/>
                        </a:lnSpc>
                        <a:spcAft>
                          <a:spcPts val="800"/>
                        </a:spcAft>
                      </a:pPr>
                      <a:r>
                        <a:rPr lang="en-US" sz="1100">
                          <a:effectLst/>
                        </a:rPr>
                        <a:t>5</a:t>
                      </a:r>
                      <a:endParaRPr lang="en-MY" sz="1100">
                        <a:effectLst/>
                        <a:latin typeface="Calibri"/>
                        <a:ea typeface="SimSun"/>
                        <a:cs typeface="Times New Roman"/>
                      </a:endParaRPr>
                    </a:p>
                  </a:txBody>
                  <a:tcPr marL="30437" marR="30437" marT="0" marB="0"/>
                </a:tc>
                <a:tc>
                  <a:txBody>
                    <a:bodyPr/>
                    <a:lstStyle/>
                    <a:p>
                      <a:pPr algn="l">
                        <a:lnSpc>
                          <a:spcPct val="150000"/>
                        </a:lnSpc>
                        <a:spcAft>
                          <a:spcPts val="800"/>
                        </a:spcAft>
                      </a:pPr>
                      <a:r>
                        <a:rPr lang="en-US" sz="1200">
                          <a:effectLst/>
                          <a:latin typeface="Times New Roman" pitchFamily="18" charset="0"/>
                          <a:cs typeface="Times New Roman" pitchFamily="18" charset="0"/>
                        </a:rPr>
                        <a:t>Skip function</a:t>
                      </a:r>
                      <a:endParaRPr lang="en-MY" sz="120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a:effectLst/>
                          <a:latin typeface="Times New Roman" pitchFamily="18" charset="0"/>
                          <a:cs typeface="Times New Roman" pitchFamily="18" charset="0"/>
                        </a:rPr>
                        <a:t>Press skip</a:t>
                      </a:r>
                      <a:endParaRPr lang="en-MY" sz="120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a:effectLst/>
                          <a:latin typeface="Times New Roman" pitchFamily="18" charset="0"/>
                          <a:cs typeface="Times New Roman" pitchFamily="18" charset="0"/>
                        </a:rPr>
                        <a:t>The users will be redirected to the main page without logging in</a:t>
                      </a:r>
                      <a:endParaRPr lang="en-MY" sz="120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a:t>
                      </a:r>
                      <a:endParaRPr lang="en-MY" sz="1200" dirty="0">
                        <a:effectLst/>
                        <a:latin typeface="Times New Roman" pitchFamily="18" charset="0"/>
                        <a:ea typeface="SimSun"/>
                        <a:cs typeface="Times New Roman" pitchFamily="18" charset="0"/>
                      </a:endParaRPr>
                    </a:p>
                  </a:txBody>
                  <a:tcPr marL="30437" marR="30437" marT="0" marB="0"/>
                </a:tc>
                <a:extLst>
                  <a:ext uri="{0D108BD9-81ED-4DB2-BD59-A6C34878D82A}">
                    <a16:rowId xmlns:a16="http://schemas.microsoft.com/office/drawing/2014/main" val="10007"/>
                  </a:ext>
                </a:extLst>
              </a:tr>
              <a:tr h="558322">
                <a:tc>
                  <a:txBody>
                    <a:bodyPr/>
                    <a:lstStyle/>
                    <a:p>
                      <a:pPr algn="l">
                        <a:lnSpc>
                          <a:spcPct val="150000"/>
                        </a:lnSpc>
                        <a:spcAft>
                          <a:spcPts val="800"/>
                        </a:spcAft>
                      </a:pPr>
                      <a:r>
                        <a:rPr lang="en-US" sz="1100">
                          <a:effectLst/>
                        </a:rPr>
                        <a:t>6</a:t>
                      </a:r>
                      <a:endParaRPr lang="en-MY" sz="1100">
                        <a:effectLst/>
                        <a:latin typeface="Calibri"/>
                        <a:ea typeface="SimSun"/>
                        <a:cs typeface="Times New Roman"/>
                      </a:endParaRPr>
                    </a:p>
                  </a:txBody>
                  <a:tcPr marL="30437" marR="30437"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Forgot password</a:t>
                      </a:r>
                      <a:r>
                        <a:rPr lang="en-US" sz="1200" baseline="0" dirty="0">
                          <a:effectLst/>
                          <a:latin typeface="Times New Roman" pitchFamily="18" charset="0"/>
                          <a:cs typeface="Times New Roman" pitchFamily="18" charset="0"/>
                        </a:rPr>
                        <a:t> </a:t>
                      </a:r>
                      <a:r>
                        <a:rPr lang="en-US" sz="1200" dirty="0">
                          <a:effectLst/>
                          <a:latin typeface="Times New Roman" pitchFamily="18" charset="0"/>
                          <a:cs typeface="Times New Roman" pitchFamily="18" charset="0"/>
                        </a:rPr>
                        <a:t>function</a:t>
                      </a:r>
                      <a:endParaRPr lang="en-MY" sz="1200" dirty="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Press Forgot password</a:t>
                      </a:r>
                      <a:endParaRPr lang="en-MY" sz="1200" dirty="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The users will need to verify by system then just can change password.</a:t>
                      </a:r>
                      <a:endParaRPr lang="en-MY" sz="1200" dirty="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0437" marR="30437"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a:t>
                      </a:r>
                      <a:endParaRPr lang="en-MY" sz="1200" dirty="0">
                        <a:effectLst/>
                        <a:latin typeface="Times New Roman" pitchFamily="18" charset="0"/>
                        <a:ea typeface="SimSun"/>
                        <a:cs typeface="Times New Roman" pitchFamily="18" charset="0"/>
                      </a:endParaRPr>
                    </a:p>
                  </a:txBody>
                  <a:tcPr marL="30437" marR="30437" marT="0" marB="0"/>
                </a:tc>
                <a:extLst>
                  <a:ext uri="{0D108BD9-81ED-4DB2-BD59-A6C34878D82A}">
                    <a16:rowId xmlns:a16="http://schemas.microsoft.com/office/drawing/2014/main" val="10008"/>
                  </a:ext>
                </a:extLst>
              </a:tr>
            </a:tbl>
          </a:graphicData>
        </a:graphic>
      </p:graphicFrame>
      <p:sp>
        <p:nvSpPr>
          <p:cNvPr id="5" name="Rectangle 1"/>
          <p:cNvSpPr>
            <a:spLocks noChangeArrowheads="1"/>
          </p:cNvSpPr>
          <p:nvPr/>
        </p:nvSpPr>
        <p:spPr bwMode="auto">
          <a:xfrm>
            <a:off x="868995" y="421581"/>
            <a:ext cx="58635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28600" marR="0" lvl="0" indent="-228600" algn="l" defTabSz="914400" rtl="0" eaLnBrk="1" fontAlgn="base" latinLnBrk="0" hangingPunct="1">
              <a:lnSpc>
                <a:spcPct val="100000"/>
              </a:lnSpc>
              <a:spcBef>
                <a:spcPct val="0"/>
              </a:spcBef>
              <a:spcAft>
                <a:spcPct val="0"/>
              </a:spcAft>
              <a:buClrTx/>
              <a:buSzTx/>
              <a:buFont typeface="+mj-lt"/>
              <a:buAutoNum type="arabicPeriod"/>
              <a:tabLst/>
            </a:pPr>
            <a:r>
              <a:rPr kumimoji="0" lang="en-US" sz="2000" b="1" i="0" u="none" strike="noStrike" cap="none" normalizeH="0" baseline="0" dirty="0">
                <a:ln>
                  <a:noFill/>
                </a:ln>
                <a:solidFill>
                  <a:srgbClr val="000000"/>
                </a:solidFill>
                <a:effectLst/>
                <a:latin typeface="Times New Roman" pitchFamily="18" charset="0"/>
                <a:ea typeface="Times New Roman" pitchFamily="18" charset="0"/>
                <a:cs typeface="Times New Roman" pitchFamily="18" charset="0"/>
              </a:rPr>
              <a:t>Login</a:t>
            </a:r>
            <a:r>
              <a:rPr kumimoji="0" lang="en-US" sz="20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(Sign up with Twitter, E-mail or Facebook)</a:t>
            </a:r>
            <a:endParaRPr kumimoji="0" lang="en-US" sz="2000" b="1" i="0" u="none" strike="noStrike" cap="none" normalizeH="0" baseline="0" dirty="0">
              <a:ln>
                <a:noFill/>
              </a:ln>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3622483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96718827"/>
              </p:ext>
            </p:extLst>
          </p:nvPr>
        </p:nvGraphicFramePr>
        <p:xfrm>
          <a:off x="699814" y="1463514"/>
          <a:ext cx="8756331" cy="4237696"/>
        </p:xfrm>
        <a:graphic>
          <a:graphicData uri="http://schemas.openxmlformats.org/drawingml/2006/table">
            <a:tbl>
              <a:tblPr firstRow="1" firstCol="1">
                <a:tableStyleId>{5C22544A-7EE6-4342-B048-85BDC9FD1C3A}</a:tableStyleId>
              </a:tblPr>
              <a:tblGrid>
                <a:gridCol w="303525">
                  <a:extLst>
                    <a:ext uri="{9D8B030D-6E8A-4147-A177-3AD203B41FA5}">
                      <a16:colId xmlns:a16="http://schemas.microsoft.com/office/drawing/2014/main" val="20000"/>
                    </a:ext>
                  </a:extLst>
                </a:gridCol>
                <a:gridCol w="1453195">
                  <a:extLst>
                    <a:ext uri="{9D8B030D-6E8A-4147-A177-3AD203B41FA5}">
                      <a16:colId xmlns:a16="http://schemas.microsoft.com/office/drawing/2014/main" val="20001"/>
                    </a:ext>
                  </a:extLst>
                </a:gridCol>
                <a:gridCol w="1278542">
                  <a:extLst>
                    <a:ext uri="{9D8B030D-6E8A-4147-A177-3AD203B41FA5}">
                      <a16:colId xmlns:a16="http://schemas.microsoft.com/office/drawing/2014/main" val="20002"/>
                    </a:ext>
                  </a:extLst>
                </a:gridCol>
                <a:gridCol w="2848396">
                  <a:extLst>
                    <a:ext uri="{9D8B030D-6E8A-4147-A177-3AD203B41FA5}">
                      <a16:colId xmlns:a16="http://schemas.microsoft.com/office/drawing/2014/main" val="20003"/>
                    </a:ext>
                  </a:extLst>
                </a:gridCol>
                <a:gridCol w="1432290">
                  <a:extLst>
                    <a:ext uri="{9D8B030D-6E8A-4147-A177-3AD203B41FA5}">
                      <a16:colId xmlns:a16="http://schemas.microsoft.com/office/drawing/2014/main" val="20004"/>
                    </a:ext>
                  </a:extLst>
                </a:gridCol>
                <a:gridCol w="1440383">
                  <a:extLst>
                    <a:ext uri="{9D8B030D-6E8A-4147-A177-3AD203B41FA5}">
                      <a16:colId xmlns:a16="http://schemas.microsoft.com/office/drawing/2014/main" val="20005"/>
                    </a:ext>
                  </a:extLst>
                </a:gridCol>
              </a:tblGrid>
              <a:tr h="629390">
                <a:tc gridSpan="6">
                  <a:txBody>
                    <a:bodyPr/>
                    <a:lstStyle/>
                    <a:p>
                      <a:pPr algn="l">
                        <a:lnSpc>
                          <a:spcPct val="150000"/>
                        </a:lnSpc>
                        <a:spcAft>
                          <a:spcPts val="800"/>
                        </a:spcAft>
                      </a:pPr>
                      <a:r>
                        <a:rPr lang="en-US" sz="1200" dirty="0">
                          <a:effectLst/>
                          <a:latin typeface="Times New Roman" pitchFamily="18" charset="0"/>
                          <a:cs typeface="Times New Roman" pitchFamily="18" charset="0"/>
                        </a:rPr>
                        <a:t>Test Scenario: A parcel tracking system to allow users to check their parcel status. The user will search their parcel by typing the tracking number. Based on this system, user can know their parcel movement anytime. </a:t>
                      </a:r>
                      <a:endParaRPr lang="en-MY" sz="1200" dirty="0">
                        <a:effectLst/>
                        <a:latin typeface="Times New Roman" pitchFamily="18" charset="0"/>
                        <a:ea typeface="SimSun"/>
                        <a:cs typeface="Times New Roman" pitchFamily="18" charset="0"/>
                      </a:endParaRPr>
                    </a:p>
                  </a:txBody>
                  <a:tcPr marL="52449" marR="52449" marT="0" marB="0"/>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0000"/>
                  </a:ext>
                </a:extLst>
              </a:tr>
              <a:tr h="994592">
                <a:tc gridSpan="6">
                  <a:txBody>
                    <a:bodyPr/>
                    <a:lstStyle/>
                    <a:p>
                      <a:pPr algn="l">
                        <a:lnSpc>
                          <a:spcPct val="150000"/>
                        </a:lnSpc>
                        <a:spcAft>
                          <a:spcPts val="800"/>
                        </a:spcAft>
                      </a:pPr>
                      <a:r>
                        <a:rPr lang="en-US" sz="1200">
                          <a:effectLst/>
                          <a:latin typeface="Times New Roman" pitchFamily="18" charset="0"/>
                          <a:cs typeface="Times New Roman" pitchFamily="18" charset="0"/>
                        </a:rPr>
                        <a:t>Program Name: Parcel tracking</a:t>
                      </a:r>
                      <a:endParaRPr lang="en-MY" sz="1200">
                        <a:effectLst/>
                        <a:latin typeface="Times New Roman" pitchFamily="18" charset="0"/>
                        <a:cs typeface="Times New Roman" pitchFamily="18" charset="0"/>
                      </a:endParaRPr>
                    </a:p>
                    <a:p>
                      <a:pPr algn="l">
                        <a:lnSpc>
                          <a:spcPct val="150000"/>
                        </a:lnSpc>
                        <a:spcAft>
                          <a:spcPts val="800"/>
                        </a:spcAft>
                      </a:pPr>
                      <a:r>
                        <a:rPr lang="en-US" sz="1200">
                          <a:effectLst/>
                          <a:latin typeface="Times New Roman" pitchFamily="18" charset="0"/>
                          <a:cs typeface="Times New Roman" pitchFamily="18" charset="0"/>
                        </a:rPr>
                        <a:t>Prepared by: Tan Kang Hong, Har Chun Wai, Lau Jun Dian</a:t>
                      </a:r>
                      <a:endParaRPr lang="en-MY" sz="1200">
                        <a:effectLst/>
                        <a:latin typeface="Times New Roman" pitchFamily="18" charset="0"/>
                        <a:cs typeface="Times New Roman" pitchFamily="18" charset="0"/>
                      </a:endParaRPr>
                    </a:p>
                    <a:p>
                      <a:pPr algn="l">
                        <a:lnSpc>
                          <a:spcPct val="150000"/>
                        </a:lnSpc>
                        <a:spcAft>
                          <a:spcPts val="800"/>
                        </a:spcAft>
                      </a:pPr>
                      <a:r>
                        <a:rPr lang="en-US" sz="1200">
                          <a:effectLst/>
                          <a:latin typeface="Times New Roman" pitchFamily="18" charset="0"/>
                          <a:cs typeface="Times New Roman" pitchFamily="18" charset="0"/>
                        </a:rPr>
                        <a:t>Test Date: 01/04/2021			Tester: Cheng Cai Jie and Nee Mei Yi</a:t>
                      </a:r>
                      <a:endParaRPr lang="en-MY" sz="1200">
                        <a:effectLst/>
                        <a:latin typeface="Times New Roman" pitchFamily="18" charset="0"/>
                        <a:ea typeface="SimSun"/>
                        <a:cs typeface="Times New Roman" pitchFamily="18" charset="0"/>
                      </a:endParaRPr>
                    </a:p>
                  </a:txBody>
                  <a:tcPr marL="52449" marR="52449" marT="0" marB="0"/>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0001"/>
                  </a:ext>
                </a:extLst>
              </a:tr>
              <a:tr h="351619">
                <a:tc>
                  <a:txBody>
                    <a:bodyPr/>
                    <a:lstStyle/>
                    <a:p>
                      <a:pPr algn="l">
                        <a:lnSpc>
                          <a:spcPct val="150000"/>
                        </a:lnSpc>
                        <a:spcAft>
                          <a:spcPts val="800"/>
                        </a:spcAft>
                      </a:pPr>
                      <a:r>
                        <a:rPr lang="en-US" sz="1200">
                          <a:effectLst/>
                          <a:latin typeface="Times New Roman" pitchFamily="18" charset="0"/>
                          <a:cs typeface="Times New Roman" pitchFamily="18" charset="0"/>
                        </a:rPr>
                        <a:t>No</a:t>
                      </a:r>
                      <a:endParaRPr lang="en-MY" sz="1200">
                        <a:effectLst/>
                        <a:latin typeface="Times New Roman" pitchFamily="18" charset="0"/>
                        <a:ea typeface="SimSun"/>
                        <a:cs typeface="Times New Roman" pitchFamily="18" charset="0"/>
                      </a:endParaRPr>
                    </a:p>
                  </a:txBody>
                  <a:tcPr marL="52449" marR="52449" marT="0" marB="0"/>
                </a:tc>
                <a:tc>
                  <a:txBody>
                    <a:bodyPr/>
                    <a:lstStyle/>
                    <a:p>
                      <a:pPr algn="l">
                        <a:lnSpc>
                          <a:spcPct val="150000"/>
                        </a:lnSpc>
                        <a:spcAft>
                          <a:spcPts val="800"/>
                        </a:spcAft>
                      </a:pPr>
                      <a:r>
                        <a:rPr lang="en-US" sz="1200">
                          <a:effectLst/>
                          <a:latin typeface="Times New Roman" pitchFamily="18" charset="0"/>
                          <a:cs typeface="Times New Roman" pitchFamily="18" charset="0"/>
                        </a:rPr>
                        <a:t>Objective / Test Cases</a:t>
                      </a:r>
                      <a:endParaRPr lang="en-MY" sz="1200">
                        <a:effectLst/>
                        <a:latin typeface="Times New Roman" pitchFamily="18" charset="0"/>
                        <a:ea typeface="SimSun"/>
                        <a:cs typeface="Times New Roman" pitchFamily="18" charset="0"/>
                      </a:endParaRPr>
                    </a:p>
                  </a:txBody>
                  <a:tcPr marL="52449" marR="52449" marT="0" marB="0"/>
                </a:tc>
                <a:tc>
                  <a:txBody>
                    <a:bodyPr/>
                    <a:lstStyle/>
                    <a:p>
                      <a:pPr algn="l">
                        <a:lnSpc>
                          <a:spcPct val="150000"/>
                        </a:lnSpc>
                        <a:spcAft>
                          <a:spcPts val="800"/>
                        </a:spcAft>
                      </a:pPr>
                      <a:r>
                        <a:rPr lang="en-US" sz="1200">
                          <a:effectLst/>
                          <a:latin typeface="Times New Roman" pitchFamily="18" charset="0"/>
                          <a:cs typeface="Times New Roman" pitchFamily="18" charset="0"/>
                        </a:rPr>
                        <a:t>Test Data</a:t>
                      </a:r>
                      <a:endParaRPr lang="en-MY" sz="1200">
                        <a:effectLst/>
                        <a:latin typeface="Times New Roman" pitchFamily="18" charset="0"/>
                        <a:ea typeface="SimSun"/>
                        <a:cs typeface="Times New Roman" pitchFamily="18" charset="0"/>
                      </a:endParaRPr>
                    </a:p>
                  </a:txBody>
                  <a:tcPr marL="52449" marR="52449" marT="0" marB="0"/>
                </a:tc>
                <a:tc>
                  <a:txBody>
                    <a:bodyPr/>
                    <a:lstStyle/>
                    <a:p>
                      <a:pPr algn="l">
                        <a:lnSpc>
                          <a:spcPct val="150000"/>
                        </a:lnSpc>
                        <a:spcAft>
                          <a:spcPts val="800"/>
                        </a:spcAft>
                      </a:pPr>
                      <a:r>
                        <a:rPr lang="en-US" sz="1200">
                          <a:effectLst/>
                          <a:latin typeface="Times New Roman" pitchFamily="18" charset="0"/>
                          <a:cs typeface="Times New Roman" pitchFamily="18" charset="0"/>
                        </a:rPr>
                        <a:t>Expected Results</a:t>
                      </a:r>
                      <a:endParaRPr lang="en-MY" sz="1200">
                        <a:effectLst/>
                        <a:latin typeface="Times New Roman" pitchFamily="18" charset="0"/>
                        <a:ea typeface="SimSun"/>
                        <a:cs typeface="Times New Roman" pitchFamily="18" charset="0"/>
                      </a:endParaRPr>
                    </a:p>
                  </a:txBody>
                  <a:tcPr marL="52449" marR="52449" marT="0" marB="0"/>
                </a:tc>
                <a:tc>
                  <a:txBody>
                    <a:bodyPr/>
                    <a:lstStyle/>
                    <a:p>
                      <a:pPr algn="l">
                        <a:lnSpc>
                          <a:spcPct val="150000"/>
                        </a:lnSpc>
                        <a:spcAft>
                          <a:spcPts val="800"/>
                        </a:spcAft>
                      </a:pPr>
                      <a:r>
                        <a:rPr lang="en-US" sz="1200">
                          <a:effectLst/>
                          <a:latin typeface="Times New Roman" pitchFamily="18" charset="0"/>
                          <a:cs typeface="Times New Roman" pitchFamily="18" charset="0"/>
                        </a:rPr>
                        <a:t>Actual Results</a:t>
                      </a:r>
                      <a:endParaRPr lang="en-MY" sz="1200">
                        <a:effectLst/>
                        <a:latin typeface="Times New Roman" pitchFamily="18" charset="0"/>
                        <a:ea typeface="SimSun"/>
                        <a:cs typeface="Times New Roman" pitchFamily="18" charset="0"/>
                      </a:endParaRPr>
                    </a:p>
                  </a:txBody>
                  <a:tcPr marL="52449" marR="52449"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Remarks/Comments</a:t>
                      </a:r>
                      <a:endParaRPr lang="en-MY" sz="1200" dirty="0">
                        <a:effectLst/>
                        <a:latin typeface="Times New Roman" pitchFamily="18" charset="0"/>
                        <a:ea typeface="SimSun"/>
                        <a:cs typeface="Times New Roman" pitchFamily="18" charset="0"/>
                      </a:endParaRPr>
                    </a:p>
                  </a:txBody>
                  <a:tcPr marL="52449" marR="52449" marT="0" marB="0"/>
                </a:tc>
                <a:extLst>
                  <a:ext uri="{0D108BD9-81ED-4DB2-BD59-A6C34878D82A}">
                    <a16:rowId xmlns:a16="http://schemas.microsoft.com/office/drawing/2014/main" val="10002"/>
                  </a:ext>
                </a:extLst>
              </a:tr>
              <a:tr h="629390">
                <a:tc>
                  <a:txBody>
                    <a:bodyPr/>
                    <a:lstStyle/>
                    <a:p>
                      <a:pPr algn="l">
                        <a:lnSpc>
                          <a:spcPct val="150000"/>
                        </a:lnSpc>
                        <a:spcAft>
                          <a:spcPts val="800"/>
                        </a:spcAft>
                      </a:pPr>
                      <a:r>
                        <a:rPr lang="en-US" sz="1200">
                          <a:effectLst/>
                          <a:latin typeface="Times New Roman" pitchFamily="18" charset="0"/>
                          <a:cs typeface="Times New Roman" pitchFamily="18" charset="0"/>
                        </a:rPr>
                        <a:t>1</a:t>
                      </a:r>
                      <a:endParaRPr lang="en-MY" sz="1200">
                        <a:effectLst/>
                        <a:latin typeface="Times New Roman" pitchFamily="18" charset="0"/>
                        <a:ea typeface="SimSun"/>
                        <a:cs typeface="Times New Roman" pitchFamily="18" charset="0"/>
                      </a:endParaRPr>
                    </a:p>
                  </a:txBody>
                  <a:tcPr marL="52449" marR="52449" marT="0" marB="0"/>
                </a:tc>
                <a:tc>
                  <a:txBody>
                    <a:bodyPr/>
                    <a:lstStyle/>
                    <a:p>
                      <a:pPr algn="l">
                        <a:lnSpc>
                          <a:spcPct val="150000"/>
                        </a:lnSpc>
                        <a:spcAft>
                          <a:spcPts val="800"/>
                        </a:spcAft>
                      </a:pPr>
                      <a:r>
                        <a:rPr lang="en-US" sz="1200">
                          <a:effectLst/>
                          <a:latin typeface="Times New Roman" pitchFamily="18" charset="0"/>
                          <a:cs typeface="Times New Roman" pitchFamily="18" charset="0"/>
                        </a:rPr>
                        <a:t>Search tracking number</a:t>
                      </a:r>
                      <a:endParaRPr lang="en-MY" sz="1200">
                        <a:effectLst/>
                        <a:latin typeface="Times New Roman" pitchFamily="18" charset="0"/>
                        <a:ea typeface="SimSun"/>
                        <a:cs typeface="Times New Roman" pitchFamily="18" charset="0"/>
                      </a:endParaRPr>
                    </a:p>
                  </a:txBody>
                  <a:tcPr marL="52449" marR="52449" marT="0" marB="0"/>
                </a:tc>
                <a:tc>
                  <a:txBody>
                    <a:bodyPr/>
                    <a:lstStyle/>
                    <a:p>
                      <a:pPr algn="l">
                        <a:lnSpc>
                          <a:spcPct val="150000"/>
                        </a:lnSpc>
                        <a:spcAft>
                          <a:spcPts val="800"/>
                        </a:spcAft>
                      </a:pPr>
                      <a:r>
                        <a:rPr lang="en-US" sz="1200">
                          <a:effectLst/>
                          <a:latin typeface="Times New Roman" pitchFamily="18" charset="0"/>
                          <a:cs typeface="Times New Roman" pitchFamily="18" charset="0"/>
                        </a:rPr>
                        <a:t>Valid tracking number</a:t>
                      </a:r>
                      <a:endParaRPr lang="en-MY" sz="1200">
                        <a:effectLst/>
                        <a:latin typeface="Times New Roman" pitchFamily="18" charset="0"/>
                        <a:ea typeface="SimSun"/>
                        <a:cs typeface="Times New Roman" pitchFamily="18" charset="0"/>
                      </a:endParaRPr>
                    </a:p>
                  </a:txBody>
                  <a:tcPr marL="52449" marR="52449" marT="0" marB="0"/>
                </a:tc>
                <a:tc>
                  <a:txBody>
                    <a:bodyPr/>
                    <a:lstStyle/>
                    <a:p>
                      <a:pPr algn="l">
                        <a:lnSpc>
                          <a:spcPct val="150000"/>
                        </a:lnSpc>
                        <a:spcAft>
                          <a:spcPts val="800"/>
                        </a:spcAft>
                      </a:pPr>
                      <a:r>
                        <a:rPr lang="en-US" sz="1200">
                          <a:effectLst/>
                          <a:latin typeface="Times New Roman" pitchFamily="18" charset="0"/>
                          <a:cs typeface="Times New Roman" pitchFamily="18" charset="0"/>
                        </a:rPr>
                        <a:t>Show customers real-time tracking of their parcels</a:t>
                      </a:r>
                      <a:endParaRPr lang="en-MY" sz="1200">
                        <a:effectLst/>
                        <a:latin typeface="Times New Roman" pitchFamily="18" charset="0"/>
                        <a:ea typeface="SimSun"/>
                        <a:cs typeface="Times New Roman" pitchFamily="18" charset="0"/>
                      </a:endParaRPr>
                    </a:p>
                  </a:txBody>
                  <a:tcPr marL="52449" marR="52449"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52449" marR="52449"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a:t>
                      </a:r>
                      <a:endParaRPr lang="en-MY" sz="1200" dirty="0">
                        <a:effectLst/>
                        <a:latin typeface="Times New Roman" pitchFamily="18" charset="0"/>
                        <a:ea typeface="SimSun"/>
                        <a:cs typeface="Times New Roman" pitchFamily="18" charset="0"/>
                      </a:endParaRPr>
                    </a:p>
                  </a:txBody>
                  <a:tcPr marL="52449" marR="52449" marT="0" marB="0"/>
                </a:tc>
                <a:extLst>
                  <a:ext uri="{0D108BD9-81ED-4DB2-BD59-A6C34878D82A}">
                    <a16:rowId xmlns:a16="http://schemas.microsoft.com/office/drawing/2014/main" val="10003"/>
                  </a:ext>
                </a:extLst>
              </a:tr>
              <a:tr h="839187">
                <a:tc>
                  <a:txBody>
                    <a:bodyPr/>
                    <a:lstStyle/>
                    <a:p>
                      <a:pPr algn="l">
                        <a:lnSpc>
                          <a:spcPct val="150000"/>
                        </a:lnSpc>
                        <a:spcAft>
                          <a:spcPts val="800"/>
                        </a:spcAft>
                      </a:pPr>
                      <a:r>
                        <a:rPr lang="en-US" sz="1200">
                          <a:effectLst/>
                          <a:latin typeface="Times New Roman" pitchFamily="18" charset="0"/>
                          <a:cs typeface="Times New Roman" pitchFamily="18" charset="0"/>
                        </a:rPr>
                        <a:t>2</a:t>
                      </a:r>
                      <a:endParaRPr lang="en-MY" sz="1200">
                        <a:effectLst/>
                        <a:latin typeface="Times New Roman" pitchFamily="18" charset="0"/>
                        <a:ea typeface="SimSun"/>
                        <a:cs typeface="Times New Roman" pitchFamily="18" charset="0"/>
                      </a:endParaRPr>
                    </a:p>
                  </a:txBody>
                  <a:tcPr marL="52449" marR="52449" marT="0" marB="0"/>
                </a:tc>
                <a:tc>
                  <a:txBody>
                    <a:bodyPr/>
                    <a:lstStyle/>
                    <a:p>
                      <a:pPr algn="l">
                        <a:lnSpc>
                          <a:spcPct val="150000"/>
                        </a:lnSpc>
                        <a:spcAft>
                          <a:spcPts val="800"/>
                        </a:spcAft>
                      </a:pPr>
                      <a:r>
                        <a:rPr lang="en-US" sz="1200">
                          <a:effectLst/>
                          <a:latin typeface="Times New Roman" pitchFamily="18" charset="0"/>
                          <a:cs typeface="Times New Roman" pitchFamily="18" charset="0"/>
                        </a:rPr>
                        <a:t>Get notified for every movement</a:t>
                      </a:r>
                      <a:endParaRPr lang="en-MY" sz="1200">
                        <a:effectLst/>
                        <a:latin typeface="Times New Roman" pitchFamily="18" charset="0"/>
                        <a:ea typeface="SimSun"/>
                        <a:cs typeface="Times New Roman" pitchFamily="18" charset="0"/>
                      </a:endParaRPr>
                    </a:p>
                  </a:txBody>
                  <a:tcPr marL="52449" marR="52449" marT="0" marB="0"/>
                </a:tc>
                <a:tc>
                  <a:txBody>
                    <a:bodyPr/>
                    <a:lstStyle/>
                    <a:p>
                      <a:pPr algn="l">
                        <a:lnSpc>
                          <a:spcPct val="150000"/>
                        </a:lnSpc>
                        <a:spcAft>
                          <a:spcPts val="800"/>
                        </a:spcAft>
                      </a:pPr>
                      <a:r>
                        <a:rPr lang="en-US" sz="1200">
                          <a:effectLst/>
                          <a:latin typeface="Times New Roman" pitchFamily="18" charset="0"/>
                          <a:cs typeface="Times New Roman" pitchFamily="18" charset="0"/>
                        </a:rPr>
                        <a:t>Click Get notified for every movement</a:t>
                      </a:r>
                      <a:endParaRPr lang="en-MY" sz="1200">
                        <a:effectLst/>
                        <a:latin typeface="Times New Roman" pitchFamily="18" charset="0"/>
                        <a:ea typeface="SimSun"/>
                        <a:cs typeface="Times New Roman" pitchFamily="18" charset="0"/>
                      </a:endParaRPr>
                    </a:p>
                  </a:txBody>
                  <a:tcPr marL="52449" marR="52449"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Customers will get notifications when their parcel is arrived</a:t>
                      </a:r>
                      <a:endParaRPr lang="en-MY" sz="1200" dirty="0">
                        <a:effectLst/>
                        <a:latin typeface="Times New Roman" pitchFamily="18" charset="0"/>
                        <a:ea typeface="SimSun"/>
                        <a:cs typeface="Times New Roman" pitchFamily="18" charset="0"/>
                      </a:endParaRPr>
                    </a:p>
                  </a:txBody>
                  <a:tcPr marL="52449" marR="52449"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52449" marR="52449"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52449" marR="52449" marT="0" marB="0"/>
                </a:tc>
                <a:extLst>
                  <a:ext uri="{0D108BD9-81ED-4DB2-BD59-A6C34878D82A}">
                    <a16:rowId xmlns:a16="http://schemas.microsoft.com/office/drawing/2014/main" val="10004"/>
                  </a:ext>
                </a:extLst>
              </a:tr>
              <a:tr h="629390">
                <a:tc>
                  <a:txBody>
                    <a:bodyPr/>
                    <a:lstStyle/>
                    <a:p>
                      <a:pPr algn="l">
                        <a:lnSpc>
                          <a:spcPct val="150000"/>
                        </a:lnSpc>
                        <a:spcAft>
                          <a:spcPts val="800"/>
                        </a:spcAft>
                      </a:pPr>
                      <a:r>
                        <a:rPr lang="en-US" sz="1200">
                          <a:effectLst/>
                          <a:latin typeface="Times New Roman" pitchFamily="18" charset="0"/>
                          <a:cs typeface="Times New Roman" pitchFamily="18" charset="0"/>
                        </a:rPr>
                        <a:t>3</a:t>
                      </a:r>
                      <a:endParaRPr lang="en-MY" sz="1200">
                        <a:effectLst/>
                        <a:latin typeface="Times New Roman" pitchFamily="18" charset="0"/>
                        <a:ea typeface="SimSun"/>
                        <a:cs typeface="Times New Roman" pitchFamily="18" charset="0"/>
                      </a:endParaRPr>
                    </a:p>
                  </a:txBody>
                  <a:tcPr marL="52449" marR="52449" marT="0" marB="0"/>
                </a:tc>
                <a:tc>
                  <a:txBody>
                    <a:bodyPr/>
                    <a:lstStyle/>
                    <a:p>
                      <a:pPr algn="l">
                        <a:lnSpc>
                          <a:spcPct val="150000"/>
                        </a:lnSpc>
                        <a:spcAft>
                          <a:spcPts val="800"/>
                        </a:spcAft>
                      </a:pPr>
                      <a:r>
                        <a:rPr lang="en-US" sz="1200">
                          <a:effectLst/>
                          <a:latin typeface="Times New Roman" pitchFamily="18" charset="0"/>
                          <a:cs typeface="Times New Roman" pitchFamily="18" charset="0"/>
                        </a:rPr>
                        <a:t>To display error message</a:t>
                      </a:r>
                      <a:endParaRPr lang="en-MY" sz="1200">
                        <a:effectLst/>
                        <a:latin typeface="Times New Roman" pitchFamily="18" charset="0"/>
                        <a:ea typeface="SimSun"/>
                        <a:cs typeface="Times New Roman" pitchFamily="18" charset="0"/>
                      </a:endParaRPr>
                    </a:p>
                  </a:txBody>
                  <a:tcPr marL="52449" marR="52449"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Invalid tracking number</a:t>
                      </a:r>
                      <a:endParaRPr lang="en-MY" sz="1200" dirty="0">
                        <a:effectLst/>
                        <a:latin typeface="Times New Roman" pitchFamily="18" charset="0"/>
                        <a:ea typeface="SimSun"/>
                        <a:cs typeface="Times New Roman" pitchFamily="18" charset="0"/>
                      </a:endParaRPr>
                    </a:p>
                  </a:txBody>
                  <a:tcPr marL="52449" marR="52449" marT="0" marB="0"/>
                </a:tc>
                <a:tc>
                  <a:txBody>
                    <a:bodyPr/>
                    <a:lstStyle/>
                    <a:p>
                      <a:pPr algn="l">
                        <a:lnSpc>
                          <a:spcPct val="150000"/>
                        </a:lnSpc>
                        <a:spcAft>
                          <a:spcPts val="800"/>
                        </a:spcAft>
                      </a:pPr>
                      <a:r>
                        <a:rPr lang="en-US" sz="1200">
                          <a:effectLst/>
                          <a:latin typeface="Times New Roman" pitchFamily="18" charset="0"/>
                          <a:cs typeface="Times New Roman" pitchFamily="18" charset="0"/>
                        </a:rPr>
                        <a:t>Error message due to invalid tracking number</a:t>
                      </a:r>
                      <a:endParaRPr lang="en-MY" sz="1200">
                        <a:effectLst/>
                        <a:latin typeface="Times New Roman" pitchFamily="18" charset="0"/>
                        <a:ea typeface="SimSun"/>
                        <a:cs typeface="Times New Roman" pitchFamily="18" charset="0"/>
                      </a:endParaRPr>
                    </a:p>
                  </a:txBody>
                  <a:tcPr marL="52449" marR="52449"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52449" marR="52449"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a:t>
                      </a:r>
                      <a:endParaRPr lang="en-MY" sz="1200" dirty="0">
                        <a:effectLst/>
                        <a:latin typeface="Times New Roman" pitchFamily="18" charset="0"/>
                        <a:ea typeface="SimSun"/>
                        <a:cs typeface="Times New Roman" pitchFamily="18" charset="0"/>
                      </a:endParaRPr>
                    </a:p>
                  </a:txBody>
                  <a:tcPr marL="52449" marR="52449" marT="0" marB="0"/>
                </a:tc>
                <a:extLst>
                  <a:ext uri="{0D108BD9-81ED-4DB2-BD59-A6C34878D82A}">
                    <a16:rowId xmlns:a16="http://schemas.microsoft.com/office/drawing/2014/main" val="10005"/>
                  </a:ext>
                </a:extLst>
              </a:tr>
            </a:tbl>
          </a:graphicData>
        </a:graphic>
      </p:graphicFrame>
      <p:sp>
        <p:nvSpPr>
          <p:cNvPr id="3" name="Rectangle 2"/>
          <p:cNvSpPr/>
          <p:nvPr/>
        </p:nvSpPr>
        <p:spPr>
          <a:xfrm>
            <a:off x="699814" y="1053721"/>
            <a:ext cx="2361929" cy="400110"/>
          </a:xfrm>
          <a:prstGeom prst="rect">
            <a:avLst/>
          </a:prstGeom>
        </p:spPr>
        <p:txBody>
          <a:bodyPr wrap="none">
            <a:spAutoFit/>
          </a:bodyPr>
          <a:lstStyle/>
          <a:p>
            <a:pPr lvl="0"/>
            <a:r>
              <a:rPr lang="en-US" sz="2000" b="1" dirty="0">
                <a:latin typeface="Times New Roman" pitchFamily="18" charset="0"/>
                <a:cs typeface="Times New Roman" pitchFamily="18" charset="0"/>
              </a:rPr>
              <a:t>2. Tracking number</a:t>
            </a:r>
            <a:endParaRPr lang="en-MY"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568800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42165344"/>
              </p:ext>
            </p:extLst>
          </p:nvPr>
        </p:nvGraphicFramePr>
        <p:xfrm>
          <a:off x="631180" y="667735"/>
          <a:ext cx="9718535" cy="5560108"/>
        </p:xfrm>
        <a:graphic>
          <a:graphicData uri="http://schemas.openxmlformats.org/drawingml/2006/table">
            <a:tbl>
              <a:tblPr firstRow="1" firstCol="1">
                <a:tableStyleId>{5C22544A-7EE6-4342-B048-85BDC9FD1C3A}</a:tableStyleId>
              </a:tblPr>
              <a:tblGrid>
                <a:gridCol w="337437">
                  <a:extLst>
                    <a:ext uri="{9D8B030D-6E8A-4147-A177-3AD203B41FA5}">
                      <a16:colId xmlns:a16="http://schemas.microsoft.com/office/drawing/2014/main" val="20000"/>
                    </a:ext>
                  </a:extLst>
                </a:gridCol>
                <a:gridCol w="1693664">
                  <a:extLst>
                    <a:ext uri="{9D8B030D-6E8A-4147-A177-3AD203B41FA5}">
                      <a16:colId xmlns:a16="http://schemas.microsoft.com/office/drawing/2014/main" val="20001"/>
                    </a:ext>
                  </a:extLst>
                </a:gridCol>
                <a:gridCol w="2306230">
                  <a:extLst>
                    <a:ext uri="{9D8B030D-6E8A-4147-A177-3AD203B41FA5}">
                      <a16:colId xmlns:a16="http://schemas.microsoft.com/office/drawing/2014/main" val="20002"/>
                    </a:ext>
                  </a:extLst>
                </a:gridCol>
                <a:gridCol w="2759384">
                  <a:extLst>
                    <a:ext uri="{9D8B030D-6E8A-4147-A177-3AD203B41FA5}">
                      <a16:colId xmlns:a16="http://schemas.microsoft.com/office/drawing/2014/main" val="20003"/>
                    </a:ext>
                  </a:extLst>
                </a:gridCol>
                <a:gridCol w="1051965">
                  <a:extLst>
                    <a:ext uri="{9D8B030D-6E8A-4147-A177-3AD203B41FA5}">
                      <a16:colId xmlns:a16="http://schemas.microsoft.com/office/drawing/2014/main" val="20004"/>
                    </a:ext>
                  </a:extLst>
                </a:gridCol>
                <a:gridCol w="1569855">
                  <a:extLst>
                    <a:ext uri="{9D8B030D-6E8A-4147-A177-3AD203B41FA5}">
                      <a16:colId xmlns:a16="http://schemas.microsoft.com/office/drawing/2014/main" val="20005"/>
                    </a:ext>
                  </a:extLst>
                </a:gridCol>
              </a:tblGrid>
              <a:tr h="409746">
                <a:tc gridSpan="6">
                  <a:txBody>
                    <a:bodyPr/>
                    <a:lstStyle/>
                    <a:p>
                      <a:pPr algn="l">
                        <a:lnSpc>
                          <a:spcPct val="150000"/>
                        </a:lnSpc>
                        <a:spcAft>
                          <a:spcPts val="800"/>
                        </a:spcAft>
                      </a:pPr>
                      <a:r>
                        <a:rPr lang="en-US" sz="1200" dirty="0">
                          <a:effectLst/>
                          <a:latin typeface="Times New Roman" pitchFamily="18" charset="0"/>
                          <a:cs typeface="Times New Roman" pitchFamily="18" charset="0"/>
                        </a:rPr>
                        <a:t>Test Scenario: A payment system for customers to make their payment. When the customer making the payment will has to verify the payment with the verification code to complete the payment. </a:t>
                      </a:r>
                      <a:endParaRPr lang="en-MY" sz="1200" dirty="0">
                        <a:effectLst/>
                        <a:latin typeface="Times New Roman" pitchFamily="18" charset="0"/>
                        <a:ea typeface="SimSun"/>
                        <a:cs typeface="Times New Roman" pitchFamily="18" charset="0"/>
                      </a:endParaRPr>
                    </a:p>
                  </a:txBody>
                  <a:tcPr marL="34145" marR="34145" marT="0" marB="0"/>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0000"/>
                  </a:ext>
                </a:extLst>
              </a:tr>
              <a:tr h="647500">
                <a:tc gridSpan="6">
                  <a:txBody>
                    <a:bodyPr/>
                    <a:lstStyle/>
                    <a:p>
                      <a:pPr algn="l">
                        <a:lnSpc>
                          <a:spcPct val="150000"/>
                        </a:lnSpc>
                        <a:spcAft>
                          <a:spcPts val="800"/>
                        </a:spcAft>
                      </a:pPr>
                      <a:r>
                        <a:rPr lang="en-US" sz="1200">
                          <a:effectLst/>
                          <a:latin typeface="Times New Roman" pitchFamily="18" charset="0"/>
                          <a:cs typeface="Times New Roman" pitchFamily="18" charset="0"/>
                        </a:rPr>
                        <a:t>Program Name: Payment system</a:t>
                      </a:r>
                      <a:endParaRPr lang="en-MY" sz="1200">
                        <a:effectLst/>
                        <a:latin typeface="Times New Roman" pitchFamily="18" charset="0"/>
                        <a:cs typeface="Times New Roman" pitchFamily="18" charset="0"/>
                      </a:endParaRPr>
                    </a:p>
                    <a:p>
                      <a:pPr algn="l">
                        <a:lnSpc>
                          <a:spcPct val="150000"/>
                        </a:lnSpc>
                        <a:spcAft>
                          <a:spcPts val="800"/>
                        </a:spcAft>
                      </a:pPr>
                      <a:r>
                        <a:rPr lang="en-US" sz="1200">
                          <a:effectLst/>
                          <a:latin typeface="Times New Roman" pitchFamily="18" charset="0"/>
                          <a:cs typeface="Times New Roman" pitchFamily="18" charset="0"/>
                        </a:rPr>
                        <a:t>Prepared by: Tan Kang Hong, Har Chun Wai, Lau Jun Dian</a:t>
                      </a:r>
                      <a:endParaRPr lang="en-MY" sz="1200">
                        <a:effectLst/>
                        <a:latin typeface="Times New Roman" pitchFamily="18" charset="0"/>
                        <a:cs typeface="Times New Roman" pitchFamily="18" charset="0"/>
                      </a:endParaRPr>
                    </a:p>
                    <a:p>
                      <a:pPr algn="l">
                        <a:lnSpc>
                          <a:spcPct val="150000"/>
                        </a:lnSpc>
                        <a:spcAft>
                          <a:spcPts val="800"/>
                        </a:spcAft>
                      </a:pPr>
                      <a:r>
                        <a:rPr lang="en-US" sz="1200">
                          <a:effectLst/>
                          <a:latin typeface="Times New Roman" pitchFamily="18" charset="0"/>
                          <a:cs typeface="Times New Roman" pitchFamily="18" charset="0"/>
                        </a:rPr>
                        <a:t>Test Date: 01/04/2021			Tester: Cheng Cai Jie and Nee Mei Yi </a:t>
                      </a:r>
                      <a:endParaRPr lang="en-MY" sz="1200">
                        <a:effectLst/>
                        <a:latin typeface="Times New Roman" pitchFamily="18" charset="0"/>
                        <a:ea typeface="SimSun"/>
                        <a:cs typeface="Times New Roman" pitchFamily="18" charset="0"/>
                      </a:endParaRPr>
                    </a:p>
                  </a:txBody>
                  <a:tcPr marL="34145" marR="34145" marT="0" marB="0"/>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0001"/>
                  </a:ext>
                </a:extLst>
              </a:tr>
              <a:tr h="347966">
                <a:tc>
                  <a:txBody>
                    <a:bodyPr/>
                    <a:lstStyle/>
                    <a:p>
                      <a:pPr algn="l">
                        <a:lnSpc>
                          <a:spcPct val="150000"/>
                        </a:lnSpc>
                        <a:spcAft>
                          <a:spcPts val="800"/>
                        </a:spcAft>
                      </a:pPr>
                      <a:r>
                        <a:rPr lang="en-US" sz="1200">
                          <a:effectLst/>
                          <a:latin typeface="Times New Roman" pitchFamily="18" charset="0"/>
                          <a:cs typeface="Times New Roman" pitchFamily="18" charset="0"/>
                        </a:rPr>
                        <a:t>No</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Objective / Test Cases</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Test Data</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Expected Results</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Actual Results</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Remarks / Comments</a:t>
                      </a:r>
                      <a:endParaRPr lang="en-MY" sz="1200" dirty="0">
                        <a:effectLst/>
                        <a:latin typeface="Times New Roman" pitchFamily="18" charset="0"/>
                        <a:ea typeface="SimSun"/>
                        <a:cs typeface="Times New Roman" pitchFamily="18" charset="0"/>
                      </a:endParaRPr>
                    </a:p>
                  </a:txBody>
                  <a:tcPr marL="34145" marR="34145" marT="0" marB="0"/>
                </a:tc>
                <a:extLst>
                  <a:ext uri="{0D108BD9-81ED-4DB2-BD59-A6C34878D82A}">
                    <a16:rowId xmlns:a16="http://schemas.microsoft.com/office/drawing/2014/main" val="10002"/>
                  </a:ext>
                </a:extLst>
              </a:tr>
              <a:tr h="289288">
                <a:tc>
                  <a:txBody>
                    <a:bodyPr/>
                    <a:lstStyle/>
                    <a:p>
                      <a:pPr algn="l">
                        <a:lnSpc>
                          <a:spcPct val="150000"/>
                        </a:lnSpc>
                        <a:spcAft>
                          <a:spcPts val="800"/>
                        </a:spcAft>
                      </a:pPr>
                      <a:r>
                        <a:rPr lang="en-US" sz="1200">
                          <a:effectLst/>
                          <a:latin typeface="Times New Roman" pitchFamily="18" charset="0"/>
                          <a:cs typeface="Times New Roman" pitchFamily="18" charset="0"/>
                        </a:rPr>
                        <a:t>1</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Checking package</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Valid order package</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Show customer whether the package correctly</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4145" marR="34145" marT="0" marB="0"/>
                </a:tc>
                <a:extLst>
                  <a:ext uri="{0D108BD9-81ED-4DB2-BD59-A6C34878D82A}">
                    <a16:rowId xmlns:a16="http://schemas.microsoft.com/office/drawing/2014/main" val="10003"/>
                  </a:ext>
                </a:extLst>
              </a:tr>
              <a:tr h="546328">
                <a:tc>
                  <a:txBody>
                    <a:bodyPr/>
                    <a:lstStyle/>
                    <a:p>
                      <a:pPr algn="l">
                        <a:lnSpc>
                          <a:spcPct val="150000"/>
                        </a:lnSpc>
                        <a:spcAft>
                          <a:spcPts val="800"/>
                        </a:spcAft>
                      </a:pPr>
                      <a:r>
                        <a:rPr lang="en-US" sz="1200">
                          <a:effectLst/>
                          <a:latin typeface="Times New Roman" pitchFamily="18" charset="0"/>
                          <a:cs typeface="Times New Roman" pitchFamily="18" charset="0"/>
                        </a:rPr>
                        <a:t>2</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Payment verification</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Valid the verification code to payment</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Show customer the security code can protect our customer during payment process</a:t>
                      </a:r>
                      <a:endParaRPr lang="en-MY" sz="1200" dirty="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4145" marR="34145" marT="0" marB="0"/>
                </a:tc>
                <a:extLst>
                  <a:ext uri="{0D108BD9-81ED-4DB2-BD59-A6C34878D82A}">
                    <a16:rowId xmlns:a16="http://schemas.microsoft.com/office/drawing/2014/main" val="10004"/>
                  </a:ext>
                </a:extLst>
              </a:tr>
              <a:tr h="409746">
                <a:tc>
                  <a:txBody>
                    <a:bodyPr/>
                    <a:lstStyle/>
                    <a:p>
                      <a:pPr algn="l">
                        <a:lnSpc>
                          <a:spcPct val="150000"/>
                        </a:lnSpc>
                        <a:spcAft>
                          <a:spcPts val="800"/>
                        </a:spcAft>
                      </a:pPr>
                      <a:r>
                        <a:rPr lang="en-US" sz="1200">
                          <a:effectLst/>
                          <a:latin typeface="Times New Roman" pitchFamily="18" charset="0"/>
                          <a:cs typeface="Times New Roman" pitchFamily="18" charset="0"/>
                        </a:rPr>
                        <a:t>3</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Display estimate delivery date</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Valid to know arrive location time</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Show customer the package of date will be arrive location</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4145" marR="34145" marT="0" marB="0"/>
                </a:tc>
                <a:extLst>
                  <a:ext uri="{0D108BD9-81ED-4DB2-BD59-A6C34878D82A}">
                    <a16:rowId xmlns:a16="http://schemas.microsoft.com/office/drawing/2014/main" val="10005"/>
                  </a:ext>
                </a:extLst>
              </a:tr>
              <a:tr h="819492">
                <a:tc>
                  <a:txBody>
                    <a:bodyPr/>
                    <a:lstStyle/>
                    <a:p>
                      <a:pPr algn="l">
                        <a:lnSpc>
                          <a:spcPct val="150000"/>
                        </a:lnSpc>
                        <a:spcAft>
                          <a:spcPts val="800"/>
                        </a:spcAft>
                      </a:pPr>
                      <a:r>
                        <a:rPr lang="en-US" sz="1200">
                          <a:effectLst/>
                          <a:latin typeface="Times New Roman" pitchFamily="18" charset="0"/>
                          <a:cs typeface="Times New Roman" pitchFamily="18" charset="0"/>
                        </a:rPr>
                        <a:t>4</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Cancel payment</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Valid order package, and confirmation by customer to cancel payment</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Show message that the payment has been successfully cancelled</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4145" marR="34145" marT="0" marB="0"/>
                </a:tc>
                <a:extLst>
                  <a:ext uri="{0D108BD9-81ED-4DB2-BD59-A6C34878D82A}">
                    <a16:rowId xmlns:a16="http://schemas.microsoft.com/office/drawing/2014/main" val="10006"/>
                  </a:ext>
                </a:extLst>
              </a:tr>
              <a:tr h="546328">
                <a:tc>
                  <a:txBody>
                    <a:bodyPr/>
                    <a:lstStyle/>
                    <a:p>
                      <a:pPr algn="l">
                        <a:lnSpc>
                          <a:spcPct val="150000"/>
                        </a:lnSpc>
                        <a:spcAft>
                          <a:spcPts val="800"/>
                        </a:spcAft>
                      </a:pPr>
                      <a:r>
                        <a:rPr lang="en-US" sz="1200">
                          <a:effectLst/>
                          <a:latin typeface="Times New Roman" pitchFamily="18" charset="0"/>
                          <a:cs typeface="Times New Roman" pitchFamily="18" charset="0"/>
                        </a:rPr>
                        <a:t>5</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Receipt</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Valid order package and payment is confirmed</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Show customer the receipt to claim the points of J&amp;T Express.</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4145" marR="34145" marT="0" marB="0"/>
                </a:tc>
                <a:extLst>
                  <a:ext uri="{0D108BD9-81ED-4DB2-BD59-A6C34878D82A}">
                    <a16:rowId xmlns:a16="http://schemas.microsoft.com/office/drawing/2014/main" val="10007"/>
                  </a:ext>
                </a:extLst>
              </a:tr>
              <a:tr h="409746">
                <a:tc>
                  <a:txBody>
                    <a:bodyPr/>
                    <a:lstStyle/>
                    <a:p>
                      <a:pPr algn="l">
                        <a:lnSpc>
                          <a:spcPct val="150000"/>
                        </a:lnSpc>
                        <a:spcAft>
                          <a:spcPts val="800"/>
                        </a:spcAft>
                      </a:pPr>
                      <a:r>
                        <a:rPr lang="en-US" sz="1200">
                          <a:effectLst/>
                          <a:latin typeface="Times New Roman" pitchFamily="18" charset="0"/>
                          <a:cs typeface="Times New Roman" pitchFamily="18" charset="0"/>
                        </a:rPr>
                        <a:t>6</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Point</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Valid payments</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Customers will get points after their payment has been confirmed.</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4145" marR="34145"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a:t>
                      </a:r>
                      <a:endParaRPr lang="en-MY" sz="1200" dirty="0">
                        <a:effectLst/>
                        <a:latin typeface="Times New Roman" pitchFamily="18" charset="0"/>
                        <a:ea typeface="SimSun"/>
                        <a:cs typeface="Times New Roman" pitchFamily="18" charset="0"/>
                      </a:endParaRPr>
                    </a:p>
                  </a:txBody>
                  <a:tcPr marL="34145" marR="34145" marT="0" marB="0"/>
                </a:tc>
                <a:extLst>
                  <a:ext uri="{0D108BD9-81ED-4DB2-BD59-A6C34878D82A}">
                    <a16:rowId xmlns:a16="http://schemas.microsoft.com/office/drawing/2014/main" val="10008"/>
                  </a:ext>
                </a:extLst>
              </a:tr>
            </a:tbl>
          </a:graphicData>
        </a:graphic>
      </p:graphicFrame>
      <p:sp>
        <p:nvSpPr>
          <p:cNvPr id="3" name="Rectangle 1"/>
          <p:cNvSpPr>
            <a:spLocks noChangeArrowheads="1"/>
          </p:cNvSpPr>
          <p:nvPr/>
        </p:nvSpPr>
        <p:spPr bwMode="auto">
          <a:xfrm>
            <a:off x="536982" y="267625"/>
            <a:ext cx="14093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kumimoji="0" lang="en-US" sz="20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3. Payment</a:t>
            </a:r>
            <a:endParaRPr kumimoji="0" lang="en-US" sz="2000" b="1" i="0" u="none" strike="noStrike" cap="none" normalizeH="0" baseline="0" dirty="0">
              <a:ln>
                <a:noFill/>
              </a:ln>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4032374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18904437"/>
              </p:ext>
            </p:extLst>
          </p:nvPr>
        </p:nvGraphicFramePr>
        <p:xfrm>
          <a:off x="881862" y="696565"/>
          <a:ext cx="8788120" cy="4847253"/>
        </p:xfrm>
        <a:graphic>
          <a:graphicData uri="http://schemas.openxmlformats.org/drawingml/2006/table">
            <a:tbl>
              <a:tblPr firstRow="1" firstCol="1">
                <a:tableStyleId>{5C22544A-7EE6-4342-B048-85BDC9FD1C3A}</a:tableStyleId>
              </a:tblPr>
              <a:tblGrid>
                <a:gridCol w="356219">
                  <a:extLst>
                    <a:ext uri="{9D8B030D-6E8A-4147-A177-3AD203B41FA5}">
                      <a16:colId xmlns:a16="http://schemas.microsoft.com/office/drawing/2014/main" val="20000"/>
                    </a:ext>
                  </a:extLst>
                </a:gridCol>
                <a:gridCol w="1456567">
                  <a:extLst>
                    <a:ext uri="{9D8B030D-6E8A-4147-A177-3AD203B41FA5}">
                      <a16:colId xmlns:a16="http://schemas.microsoft.com/office/drawing/2014/main" val="20001"/>
                    </a:ext>
                  </a:extLst>
                </a:gridCol>
                <a:gridCol w="1092425">
                  <a:extLst>
                    <a:ext uri="{9D8B030D-6E8A-4147-A177-3AD203B41FA5}">
                      <a16:colId xmlns:a16="http://schemas.microsoft.com/office/drawing/2014/main" val="20002"/>
                    </a:ext>
                  </a:extLst>
                </a:gridCol>
                <a:gridCol w="3479575">
                  <a:extLst>
                    <a:ext uri="{9D8B030D-6E8A-4147-A177-3AD203B41FA5}">
                      <a16:colId xmlns:a16="http://schemas.microsoft.com/office/drawing/2014/main" val="20003"/>
                    </a:ext>
                  </a:extLst>
                </a:gridCol>
                <a:gridCol w="987228">
                  <a:extLst>
                    <a:ext uri="{9D8B030D-6E8A-4147-A177-3AD203B41FA5}">
                      <a16:colId xmlns:a16="http://schemas.microsoft.com/office/drawing/2014/main" val="20004"/>
                    </a:ext>
                  </a:extLst>
                </a:gridCol>
                <a:gridCol w="1416106">
                  <a:extLst>
                    <a:ext uri="{9D8B030D-6E8A-4147-A177-3AD203B41FA5}">
                      <a16:colId xmlns:a16="http://schemas.microsoft.com/office/drawing/2014/main" val="20005"/>
                    </a:ext>
                  </a:extLst>
                </a:gridCol>
              </a:tblGrid>
              <a:tr h="150780">
                <a:tc gridSpan="6">
                  <a:txBody>
                    <a:bodyPr/>
                    <a:lstStyle/>
                    <a:p>
                      <a:pPr algn="l">
                        <a:lnSpc>
                          <a:spcPct val="150000"/>
                        </a:lnSpc>
                        <a:spcAft>
                          <a:spcPts val="800"/>
                        </a:spcAft>
                      </a:pPr>
                      <a:r>
                        <a:rPr lang="en-US" sz="1200" dirty="0">
                          <a:effectLst/>
                          <a:latin typeface="Times New Roman" pitchFamily="18" charset="0"/>
                          <a:cs typeface="Times New Roman" pitchFamily="18" charset="0"/>
                        </a:rPr>
                        <a:t>Test Scenario: Display the main page for the J&amp;T Express app. </a:t>
                      </a:r>
                      <a:endParaRPr lang="en-MY" sz="1200" dirty="0">
                        <a:effectLst/>
                        <a:latin typeface="Times New Roman" pitchFamily="18" charset="0"/>
                        <a:ea typeface="SimSun"/>
                        <a:cs typeface="Times New Roman" pitchFamily="18" charset="0"/>
                      </a:endParaRPr>
                    </a:p>
                  </a:txBody>
                  <a:tcPr marL="37695" marR="37695" marT="0" marB="0"/>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0000"/>
                  </a:ext>
                </a:extLst>
              </a:tr>
              <a:tr h="714810">
                <a:tc gridSpan="6">
                  <a:txBody>
                    <a:bodyPr/>
                    <a:lstStyle/>
                    <a:p>
                      <a:pPr algn="l">
                        <a:lnSpc>
                          <a:spcPct val="150000"/>
                        </a:lnSpc>
                        <a:spcAft>
                          <a:spcPts val="800"/>
                        </a:spcAft>
                      </a:pPr>
                      <a:r>
                        <a:rPr lang="en-US" sz="1200" dirty="0">
                          <a:effectLst/>
                          <a:latin typeface="Times New Roman" pitchFamily="18" charset="0"/>
                          <a:cs typeface="Times New Roman" pitchFamily="18" charset="0"/>
                        </a:rPr>
                        <a:t>Program Name: Main page</a:t>
                      </a:r>
                      <a:endParaRPr lang="en-MY" sz="1200" dirty="0">
                        <a:effectLst/>
                        <a:latin typeface="Times New Roman" pitchFamily="18" charset="0"/>
                        <a:cs typeface="Times New Roman" pitchFamily="18" charset="0"/>
                      </a:endParaRPr>
                    </a:p>
                    <a:p>
                      <a:pPr algn="l">
                        <a:lnSpc>
                          <a:spcPct val="150000"/>
                        </a:lnSpc>
                        <a:spcAft>
                          <a:spcPts val="800"/>
                        </a:spcAft>
                      </a:pPr>
                      <a:r>
                        <a:rPr lang="en-US" sz="1200" dirty="0">
                          <a:effectLst/>
                          <a:latin typeface="Times New Roman" pitchFamily="18" charset="0"/>
                          <a:cs typeface="Times New Roman" pitchFamily="18" charset="0"/>
                        </a:rPr>
                        <a:t>Prepared by: Tan Kang Hong, </a:t>
                      </a:r>
                      <a:r>
                        <a:rPr lang="en-US" sz="1200" dirty="0" err="1">
                          <a:effectLst/>
                          <a:latin typeface="Times New Roman" pitchFamily="18" charset="0"/>
                          <a:cs typeface="Times New Roman" pitchFamily="18" charset="0"/>
                        </a:rPr>
                        <a:t>Har</a:t>
                      </a:r>
                      <a:r>
                        <a:rPr lang="en-US" sz="1200" dirty="0">
                          <a:effectLst/>
                          <a:latin typeface="Times New Roman" pitchFamily="18" charset="0"/>
                          <a:cs typeface="Times New Roman" pitchFamily="18" charset="0"/>
                        </a:rPr>
                        <a:t> Chun </a:t>
                      </a:r>
                      <a:r>
                        <a:rPr lang="en-US" sz="1200" dirty="0" err="1">
                          <a:effectLst/>
                          <a:latin typeface="Times New Roman" pitchFamily="18" charset="0"/>
                          <a:cs typeface="Times New Roman" pitchFamily="18" charset="0"/>
                        </a:rPr>
                        <a:t>Wai</a:t>
                      </a:r>
                      <a:r>
                        <a:rPr lang="en-US" sz="1200" dirty="0">
                          <a:effectLst/>
                          <a:latin typeface="Times New Roman" pitchFamily="18" charset="0"/>
                          <a:cs typeface="Times New Roman" pitchFamily="18" charset="0"/>
                        </a:rPr>
                        <a:t>, Lau Jun Dian</a:t>
                      </a:r>
                      <a:endParaRPr lang="en-MY" sz="1200" dirty="0">
                        <a:effectLst/>
                        <a:latin typeface="Times New Roman" pitchFamily="18" charset="0"/>
                        <a:cs typeface="Times New Roman" pitchFamily="18" charset="0"/>
                      </a:endParaRPr>
                    </a:p>
                    <a:p>
                      <a:pPr algn="l">
                        <a:lnSpc>
                          <a:spcPct val="150000"/>
                        </a:lnSpc>
                        <a:spcAft>
                          <a:spcPts val="800"/>
                        </a:spcAft>
                      </a:pPr>
                      <a:r>
                        <a:rPr lang="en-US" sz="1200" dirty="0">
                          <a:effectLst/>
                          <a:latin typeface="Times New Roman" pitchFamily="18" charset="0"/>
                          <a:cs typeface="Times New Roman" pitchFamily="18" charset="0"/>
                        </a:rPr>
                        <a:t>Test Date: 01/04/2021			Tester: Cheng </a:t>
                      </a:r>
                      <a:r>
                        <a:rPr lang="en-US" sz="1200" dirty="0" err="1">
                          <a:effectLst/>
                          <a:latin typeface="Times New Roman" pitchFamily="18" charset="0"/>
                          <a:cs typeface="Times New Roman" pitchFamily="18" charset="0"/>
                        </a:rPr>
                        <a:t>Cai</a:t>
                      </a:r>
                      <a:r>
                        <a:rPr lang="en-US" sz="1200" dirty="0">
                          <a:effectLst/>
                          <a:latin typeface="Times New Roman" pitchFamily="18" charset="0"/>
                          <a:cs typeface="Times New Roman" pitchFamily="18" charset="0"/>
                        </a:rPr>
                        <a:t> </a:t>
                      </a:r>
                      <a:r>
                        <a:rPr lang="en-US" sz="1200" dirty="0" err="1">
                          <a:effectLst/>
                          <a:latin typeface="Times New Roman" pitchFamily="18" charset="0"/>
                          <a:cs typeface="Times New Roman" pitchFamily="18" charset="0"/>
                        </a:rPr>
                        <a:t>Jie</a:t>
                      </a:r>
                      <a:r>
                        <a:rPr lang="en-US" sz="1200" dirty="0">
                          <a:effectLst/>
                          <a:latin typeface="Times New Roman" pitchFamily="18" charset="0"/>
                          <a:cs typeface="Times New Roman" pitchFamily="18" charset="0"/>
                        </a:rPr>
                        <a:t> and Nee Mei Yi </a:t>
                      </a:r>
                      <a:endParaRPr lang="en-MY" sz="1200" dirty="0">
                        <a:effectLst/>
                        <a:latin typeface="Times New Roman" pitchFamily="18" charset="0"/>
                        <a:ea typeface="SimSun"/>
                        <a:cs typeface="Times New Roman" pitchFamily="18" charset="0"/>
                      </a:endParaRPr>
                    </a:p>
                  </a:txBody>
                  <a:tcPr marL="37695" marR="37695" marT="0" marB="0"/>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0001"/>
                  </a:ext>
                </a:extLst>
              </a:tr>
              <a:tr h="452341">
                <a:tc>
                  <a:txBody>
                    <a:bodyPr/>
                    <a:lstStyle/>
                    <a:p>
                      <a:pPr algn="l">
                        <a:lnSpc>
                          <a:spcPct val="150000"/>
                        </a:lnSpc>
                        <a:spcAft>
                          <a:spcPts val="800"/>
                        </a:spcAft>
                      </a:pPr>
                      <a:r>
                        <a:rPr lang="en-US" sz="1200">
                          <a:effectLst/>
                          <a:latin typeface="Times New Roman" pitchFamily="18" charset="0"/>
                          <a:cs typeface="Times New Roman" pitchFamily="18" charset="0"/>
                        </a:rPr>
                        <a:t>No</a:t>
                      </a:r>
                      <a:endParaRPr lang="en-MY" sz="120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Objective / Test Cases</a:t>
                      </a:r>
                      <a:endParaRPr lang="en-MY" sz="1200" dirty="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Test Data</a:t>
                      </a:r>
                      <a:endParaRPr lang="en-MY" sz="1200" dirty="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Expected Results</a:t>
                      </a:r>
                      <a:endParaRPr lang="en-MY" sz="1200" dirty="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a:effectLst/>
                          <a:latin typeface="Times New Roman" pitchFamily="18" charset="0"/>
                          <a:cs typeface="Times New Roman" pitchFamily="18" charset="0"/>
                        </a:rPr>
                        <a:t>Actual Results</a:t>
                      </a:r>
                      <a:endParaRPr lang="en-MY" sz="120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Remarks/Comments</a:t>
                      </a:r>
                      <a:endParaRPr lang="en-MY" sz="1200" dirty="0">
                        <a:effectLst/>
                        <a:latin typeface="Times New Roman" pitchFamily="18" charset="0"/>
                        <a:ea typeface="SimSun"/>
                        <a:cs typeface="Times New Roman" pitchFamily="18" charset="0"/>
                      </a:endParaRPr>
                    </a:p>
                  </a:txBody>
                  <a:tcPr marL="37695" marR="37695" marT="0" marB="0"/>
                </a:tc>
                <a:extLst>
                  <a:ext uri="{0D108BD9-81ED-4DB2-BD59-A6C34878D82A}">
                    <a16:rowId xmlns:a16="http://schemas.microsoft.com/office/drawing/2014/main" val="10002"/>
                  </a:ext>
                </a:extLst>
              </a:tr>
              <a:tr h="603121">
                <a:tc>
                  <a:txBody>
                    <a:bodyPr/>
                    <a:lstStyle/>
                    <a:p>
                      <a:pPr algn="l">
                        <a:lnSpc>
                          <a:spcPct val="150000"/>
                        </a:lnSpc>
                        <a:spcAft>
                          <a:spcPts val="800"/>
                        </a:spcAft>
                      </a:pPr>
                      <a:r>
                        <a:rPr lang="en-US" sz="1200">
                          <a:effectLst/>
                          <a:latin typeface="Times New Roman" pitchFamily="18" charset="0"/>
                          <a:cs typeface="Times New Roman" pitchFamily="18" charset="0"/>
                        </a:rPr>
                        <a:t>1</a:t>
                      </a:r>
                      <a:endParaRPr lang="en-MY" sz="120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Display</a:t>
                      </a:r>
                      <a:r>
                        <a:rPr lang="en-US" sz="1200" baseline="0" dirty="0">
                          <a:effectLst/>
                          <a:latin typeface="Times New Roman" pitchFamily="18" charset="0"/>
                          <a:cs typeface="Times New Roman" pitchFamily="18" charset="0"/>
                        </a:rPr>
                        <a:t> </a:t>
                      </a:r>
                      <a:r>
                        <a:rPr lang="en-US" sz="1200" dirty="0">
                          <a:effectLst/>
                          <a:latin typeface="Times New Roman" pitchFamily="18" charset="0"/>
                          <a:cs typeface="Times New Roman" pitchFamily="18" charset="0"/>
                        </a:rPr>
                        <a:t>customer balance</a:t>
                      </a:r>
                      <a:endParaRPr lang="en-MY" sz="1200" dirty="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Valid balance</a:t>
                      </a:r>
                      <a:endParaRPr lang="en-MY" sz="1200" dirty="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Let customer know their balance left and get reminder from J&amp;T Express when the balance is low</a:t>
                      </a:r>
                      <a:endParaRPr lang="en-MY" sz="1200" dirty="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7695" marR="37695" marT="0" marB="0"/>
                </a:tc>
                <a:extLst>
                  <a:ext uri="{0D108BD9-81ED-4DB2-BD59-A6C34878D82A}">
                    <a16:rowId xmlns:a16="http://schemas.microsoft.com/office/drawing/2014/main" val="10003"/>
                  </a:ext>
                </a:extLst>
              </a:tr>
              <a:tr h="452341">
                <a:tc>
                  <a:txBody>
                    <a:bodyPr/>
                    <a:lstStyle/>
                    <a:p>
                      <a:pPr algn="l">
                        <a:lnSpc>
                          <a:spcPct val="150000"/>
                        </a:lnSpc>
                        <a:spcAft>
                          <a:spcPts val="800"/>
                        </a:spcAft>
                      </a:pPr>
                      <a:r>
                        <a:rPr lang="en-US" sz="1200" dirty="0">
                          <a:effectLst/>
                          <a:latin typeface="Times New Roman" pitchFamily="18" charset="0"/>
                          <a:cs typeface="Times New Roman" pitchFamily="18" charset="0"/>
                        </a:rPr>
                        <a:t>2</a:t>
                      </a:r>
                      <a:endParaRPr lang="en-MY" sz="1200" dirty="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a:effectLst/>
                          <a:latin typeface="Times New Roman" pitchFamily="18" charset="0"/>
                          <a:cs typeface="Times New Roman" pitchFamily="18" charset="0"/>
                        </a:rPr>
                        <a:t>Display promotions</a:t>
                      </a:r>
                      <a:endParaRPr lang="en-MY" sz="120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Valid promotion</a:t>
                      </a:r>
                      <a:endParaRPr lang="en-MY" sz="1200" dirty="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Display current promotions so customers can enjoy low shipping price.</a:t>
                      </a:r>
                      <a:endParaRPr lang="en-MY" sz="1200" dirty="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7695" marR="37695" marT="0" marB="0"/>
                </a:tc>
                <a:extLst>
                  <a:ext uri="{0D108BD9-81ED-4DB2-BD59-A6C34878D82A}">
                    <a16:rowId xmlns:a16="http://schemas.microsoft.com/office/drawing/2014/main" val="10004"/>
                  </a:ext>
                </a:extLst>
              </a:tr>
              <a:tr h="319361">
                <a:tc>
                  <a:txBody>
                    <a:bodyPr/>
                    <a:lstStyle/>
                    <a:p>
                      <a:pPr algn="l">
                        <a:lnSpc>
                          <a:spcPct val="150000"/>
                        </a:lnSpc>
                        <a:spcAft>
                          <a:spcPts val="800"/>
                        </a:spcAft>
                      </a:pPr>
                      <a:r>
                        <a:rPr lang="en-US" sz="1200">
                          <a:effectLst/>
                          <a:latin typeface="Times New Roman" pitchFamily="18" charset="0"/>
                          <a:cs typeface="Times New Roman" pitchFamily="18" charset="0"/>
                        </a:rPr>
                        <a:t>3</a:t>
                      </a:r>
                      <a:endParaRPr lang="en-MY" sz="120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a:effectLst/>
                          <a:latin typeface="Times New Roman" pitchFamily="18" charset="0"/>
                          <a:cs typeface="Times New Roman" pitchFamily="18" charset="0"/>
                        </a:rPr>
                        <a:t>Display email</a:t>
                      </a:r>
                      <a:endParaRPr lang="en-MY" sz="120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a:effectLst/>
                          <a:latin typeface="Times New Roman" pitchFamily="18" charset="0"/>
                          <a:cs typeface="Times New Roman" pitchFamily="18" charset="0"/>
                        </a:rPr>
                        <a:t>Valid email</a:t>
                      </a:r>
                      <a:endParaRPr lang="en-MY" sz="120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Display the customer’s email in the account page.</a:t>
                      </a:r>
                      <a:endParaRPr lang="en-MY" sz="1200" dirty="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7695" marR="37695" marT="0" marB="0"/>
                </a:tc>
                <a:extLst>
                  <a:ext uri="{0D108BD9-81ED-4DB2-BD59-A6C34878D82A}">
                    <a16:rowId xmlns:a16="http://schemas.microsoft.com/office/drawing/2014/main" val="10005"/>
                  </a:ext>
                </a:extLst>
              </a:tr>
              <a:tr h="452341">
                <a:tc>
                  <a:txBody>
                    <a:bodyPr/>
                    <a:lstStyle/>
                    <a:p>
                      <a:pPr algn="l">
                        <a:lnSpc>
                          <a:spcPct val="150000"/>
                        </a:lnSpc>
                        <a:spcAft>
                          <a:spcPts val="800"/>
                        </a:spcAft>
                      </a:pPr>
                      <a:r>
                        <a:rPr lang="en-US" sz="1200">
                          <a:effectLst/>
                          <a:latin typeface="Times New Roman" pitchFamily="18" charset="0"/>
                          <a:cs typeface="Times New Roman" pitchFamily="18" charset="0"/>
                        </a:rPr>
                        <a:t>4</a:t>
                      </a:r>
                      <a:endParaRPr lang="en-MY" sz="120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Click payment</a:t>
                      </a:r>
                      <a:endParaRPr lang="en-MY" sz="1200" dirty="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a:effectLst/>
                          <a:latin typeface="Times New Roman" pitchFamily="18" charset="0"/>
                          <a:cs typeface="Times New Roman" pitchFamily="18" charset="0"/>
                        </a:rPr>
                        <a:t>Valid payment</a:t>
                      </a:r>
                      <a:endParaRPr lang="en-MY" sz="120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Display the checkout screen when the customer wants to make payment</a:t>
                      </a:r>
                      <a:endParaRPr lang="en-MY" sz="1200" dirty="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7695" marR="37695" marT="0" marB="0"/>
                </a:tc>
                <a:extLst>
                  <a:ext uri="{0D108BD9-81ED-4DB2-BD59-A6C34878D82A}">
                    <a16:rowId xmlns:a16="http://schemas.microsoft.com/office/drawing/2014/main" val="10006"/>
                  </a:ext>
                </a:extLst>
              </a:tr>
              <a:tr h="603121">
                <a:tc>
                  <a:txBody>
                    <a:bodyPr/>
                    <a:lstStyle/>
                    <a:p>
                      <a:pPr algn="l">
                        <a:lnSpc>
                          <a:spcPct val="150000"/>
                        </a:lnSpc>
                        <a:spcAft>
                          <a:spcPts val="800"/>
                        </a:spcAft>
                      </a:pPr>
                      <a:r>
                        <a:rPr lang="en-US" sz="1200">
                          <a:effectLst/>
                          <a:latin typeface="Times New Roman" pitchFamily="18" charset="0"/>
                          <a:cs typeface="Times New Roman" pitchFamily="18" charset="0"/>
                        </a:rPr>
                        <a:t>5</a:t>
                      </a:r>
                      <a:endParaRPr lang="en-MY" sz="120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Display</a:t>
                      </a:r>
                      <a:r>
                        <a:rPr lang="en-US" sz="1200" baseline="0" dirty="0">
                          <a:effectLst/>
                          <a:latin typeface="Times New Roman" pitchFamily="18" charset="0"/>
                          <a:cs typeface="Times New Roman" pitchFamily="18" charset="0"/>
                        </a:rPr>
                        <a:t> </a:t>
                      </a:r>
                      <a:r>
                        <a:rPr lang="en-US" sz="1200" dirty="0">
                          <a:effectLst/>
                          <a:latin typeface="Times New Roman" pitchFamily="18" charset="0"/>
                          <a:cs typeface="Times New Roman" pitchFamily="18" charset="0"/>
                        </a:rPr>
                        <a:t>tracking</a:t>
                      </a:r>
                      <a:r>
                        <a:rPr lang="en-US" sz="1200" baseline="0" dirty="0">
                          <a:effectLst/>
                          <a:latin typeface="Times New Roman" pitchFamily="18" charset="0"/>
                          <a:cs typeface="Times New Roman" pitchFamily="18" charset="0"/>
                        </a:rPr>
                        <a:t> </a:t>
                      </a:r>
                      <a:r>
                        <a:rPr lang="en-US" sz="1200" dirty="0">
                          <a:effectLst/>
                          <a:latin typeface="Times New Roman" pitchFamily="18" charset="0"/>
                          <a:cs typeface="Times New Roman" pitchFamily="18" charset="0"/>
                        </a:rPr>
                        <a:t>number screen</a:t>
                      </a:r>
                      <a:endParaRPr lang="en-MY" sz="1200" dirty="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a:effectLst/>
                          <a:latin typeface="Times New Roman" pitchFamily="18" charset="0"/>
                          <a:cs typeface="Times New Roman" pitchFamily="18" charset="0"/>
                        </a:rPr>
                        <a:t>Valid tracking number</a:t>
                      </a:r>
                      <a:endParaRPr lang="en-MY" sz="120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Show customers real-time tracking of their parcels </a:t>
                      </a:r>
                      <a:endParaRPr lang="en-MY" sz="1200" dirty="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a:t>
                      </a:r>
                      <a:endParaRPr lang="en-MY" sz="1200" dirty="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7695" marR="37695" marT="0" marB="0"/>
                </a:tc>
                <a:extLst>
                  <a:ext uri="{0D108BD9-81ED-4DB2-BD59-A6C34878D82A}">
                    <a16:rowId xmlns:a16="http://schemas.microsoft.com/office/drawing/2014/main" val="10007"/>
                  </a:ext>
                </a:extLst>
              </a:tr>
              <a:tr h="603121">
                <a:tc>
                  <a:txBody>
                    <a:bodyPr/>
                    <a:lstStyle/>
                    <a:p>
                      <a:pPr algn="l">
                        <a:lnSpc>
                          <a:spcPct val="150000"/>
                        </a:lnSpc>
                        <a:spcAft>
                          <a:spcPts val="0"/>
                        </a:spcAft>
                      </a:pPr>
                      <a:r>
                        <a:rPr lang="en-US" sz="1200" dirty="0">
                          <a:effectLst/>
                          <a:latin typeface="Times New Roman" pitchFamily="18" charset="0"/>
                          <a:cs typeface="Times New Roman" pitchFamily="18" charset="0"/>
                        </a:rPr>
                        <a:t>6</a:t>
                      </a:r>
                      <a:endParaRPr lang="en-MY" sz="1200" dirty="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0"/>
                        </a:spcAft>
                      </a:pPr>
                      <a:r>
                        <a:rPr lang="en-US" sz="1200">
                          <a:effectLst/>
                          <a:latin typeface="Times New Roman" pitchFamily="18" charset="0"/>
                          <a:cs typeface="Times New Roman" pitchFamily="18" charset="0"/>
                        </a:rPr>
                        <a:t>Display location screen</a:t>
                      </a:r>
                      <a:endParaRPr lang="en-MY" sz="120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0"/>
                        </a:spcAft>
                      </a:pPr>
                      <a:r>
                        <a:rPr lang="en-US" sz="1200" dirty="0">
                          <a:effectLst/>
                          <a:latin typeface="Times New Roman" pitchFamily="18" charset="0"/>
                          <a:cs typeface="Times New Roman" pitchFamily="18" charset="0"/>
                        </a:rPr>
                        <a:t>Valid location</a:t>
                      </a:r>
                      <a:endParaRPr lang="en-MY" sz="1200" dirty="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0"/>
                        </a:spcAft>
                      </a:pPr>
                      <a:r>
                        <a:rPr lang="en-US" sz="1200">
                          <a:effectLst/>
                          <a:latin typeface="Times New Roman" pitchFamily="18" charset="0"/>
                          <a:cs typeface="Times New Roman" pitchFamily="18" charset="0"/>
                        </a:rPr>
                        <a:t>Show where the branch nearby customer and display all the information of the branch</a:t>
                      </a:r>
                      <a:endParaRPr lang="en-MY" sz="120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0"/>
                        </a:spcAft>
                      </a:pPr>
                      <a:r>
                        <a:rPr lang="en-US" sz="1200" dirty="0">
                          <a:effectLst/>
                          <a:latin typeface="Times New Roman" pitchFamily="18" charset="0"/>
                          <a:cs typeface="Times New Roman" pitchFamily="18" charset="0"/>
                        </a:rPr>
                        <a:t> </a:t>
                      </a:r>
                      <a:endParaRPr lang="en-MY" sz="1200" dirty="0">
                        <a:effectLst/>
                        <a:latin typeface="Times New Roman" pitchFamily="18" charset="0"/>
                        <a:ea typeface="SimSun"/>
                        <a:cs typeface="Times New Roman" pitchFamily="18" charset="0"/>
                      </a:endParaRPr>
                    </a:p>
                  </a:txBody>
                  <a:tcPr marL="37695" marR="37695" marT="0" marB="0"/>
                </a:tc>
                <a:tc>
                  <a:txBody>
                    <a:bodyPr/>
                    <a:lstStyle/>
                    <a:p>
                      <a:pPr algn="l">
                        <a:lnSpc>
                          <a:spcPct val="150000"/>
                        </a:lnSpc>
                        <a:spcAft>
                          <a:spcPts val="0"/>
                        </a:spcAft>
                      </a:pPr>
                      <a:r>
                        <a:rPr lang="en-US" sz="1200" dirty="0">
                          <a:effectLst/>
                          <a:latin typeface="Times New Roman" pitchFamily="18" charset="0"/>
                          <a:cs typeface="Times New Roman" pitchFamily="18" charset="0"/>
                        </a:rPr>
                        <a:t> </a:t>
                      </a:r>
                      <a:endParaRPr lang="en-MY" sz="1200" dirty="0">
                        <a:effectLst/>
                        <a:latin typeface="Times New Roman" pitchFamily="18" charset="0"/>
                        <a:ea typeface="SimSun"/>
                        <a:cs typeface="Times New Roman" pitchFamily="18" charset="0"/>
                      </a:endParaRPr>
                    </a:p>
                  </a:txBody>
                  <a:tcPr marL="37695" marR="37695" marT="0" marB="0"/>
                </a:tc>
                <a:extLst>
                  <a:ext uri="{0D108BD9-81ED-4DB2-BD59-A6C34878D82A}">
                    <a16:rowId xmlns:a16="http://schemas.microsoft.com/office/drawing/2014/main" val="10008"/>
                  </a:ext>
                </a:extLst>
              </a:tr>
            </a:tbl>
          </a:graphicData>
        </a:graphic>
      </p:graphicFrame>
      <p:sp>
        <p:nvSpPr>
          <p:cNvPr id="3" name="Rectangle 1"/>
          <p:cNvSpPr>
            <a:spLocks noChangeArrowheads="1"/>
          </p:cNvSpPr>
          <p:nvPr/>
        </p:nvSpPr>
        <p:spPr bwMode="auto">
          <a:xfrm>
            <a:off x="776177" y="296455"/>
            <a:ext cx="16017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kumimoji="0" lang="en-US" sz="20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4. Main page</a:t>
            </a:r>
            <a:endParaRPr kumimoji="0" lang="en-US" sz="2000" b="1" i="0" u="none" strike="noStrike" cap="none" normalizeH="0" baseline="0" dirty="0">
              <a:ln>
                <a:noFill/>
              </a:ln>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932712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E846515-1C12-4073-B11C-8B6917C6CD07}"/>
              </a:ext>
            </a:extLst>
          </p:cNvPr>
          <p:cNvPicPr>
            <a:picLocks noGrp="1" noChangeAspect="1"/>
          </p:cNvPicPr>
          <p:nvPr>
            <p:ph sz="quarter" idx="13"/>
          </p:nvPr>
        </p:nvPicPr>
        <p:blipFill>
          <a:blip r:embed="rId2">
            <a:lum bright="70000" contrast="-70000"/>
          </a:blip>
          <a:stretch>
            <a:fillRect/>
          </a:stretch>
        </p:blipFill>
        <p:spPr>
          <a:xfrm>
            <a:off x="0" y="1"/>
            <a:ext cx="12192000" cy="6863644"/>
          </a:xfrm>
        </p:spPr>
      </p:pic>
      <p:graphicFrame>
        <p:nvGraphicFramePr>
          <p:cNvPr id="7" name="Diagram 6">
            <a:extLst>
              <a:ext uri="{FF2B5EF4-FFF2-40B4-BE49-F238E27FC236}">
                <a16:creationId xmlns:a16="http://schemas.microsoft.com/office/drawing/2014/main" id="{14EC22F5-E980-46C6-BA57-DA610A241269}"/>
              </a:ext>
            </a:extLst>
          </p:cNvPr>
          <p:cNvGraphicFramePr>
            <a:graphicFrameLocks/>
          </p:cNvGraphicFramePr>
          <p:nvPr/>
        </p:nvGraphicFramePr>
        <p:xfrm>
          <a:off x="0" y="1"/>
          <a:ext cx="12192000" cy="6857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7497880"/>
      </p:ext>
    </p:extLst>
  </p:cSld>
  <p:clrMapOvr>
    <a:masterClrMapping/>
  </p:clrMapOvr>
  <mc:AlternateContent xmlns:mc="http://schemas.openxmlformats.org/markup-compatibility/2006" xmlns:p14="http://schemas.microsoft.com/office/powerpoint/2010/main">
    <mc:Choice Requires="p14">
      <p:transition spd="slow" p14:dur="1250">
        <p:randomBar dir="vert"/>
      </p:transition>
    </mc:Choice>
    <mc:Fallback xmlns="">
      <p:transition spd="slow">
        <p:randomBar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63923360"/>
              </p:ext>
            </p:extLst>
          </p:nvPr>
        </p:nvGraphicFramePr>
        <p:xfrm>
          <a:off x="941763" y="814295"/>
          <a:ext cx="8938612" cy="5518608"/>
        </p:xfrm>
        <a:graphic>
          <a:graphicData uri="http://schemas.openxmlformats.org/drawingml/2006/table">
            <a:tbl>
              <a:tblPr firstRow="1" firstCol="1">
                <a:tableStyleId>{5C22544A-7EE6-4342-B048-85BDC9FD1C3A}</a:tableStyleId>
              </a:tblPr>
              <a:tblGrid>
                <a:gridCol w="320595">
                  <a:extLst>
                    <a:ext uri="{9D8B030D-6E8A-4147-A177-3AD203B41FA5}">
                      <a16:colId xmlns:a16="http://schemas.microsoft.com/office/drawing/2014/main" val="20000"/>
                    </a:ext>
                  </a:extLst>
                </a:gridCol>
                <a:gridCol w="1343277">
                  <a:extLst>
                    <a:ext uri="{9D8B030D-6E8A-4147-A177-3AD203B41FA5}">
                      <a16:colId xmlns:a16="http://schemas.microsoft.com/office/drawing/2014/main" val="20001"/>
                    </a:ext>
                  </a:extLst>
                </a:gridCol>
                <a:gridCol w="1933997">
                  <a:extLst>
                    <a:ext uri="{9D8B030D-6E8A-4147-A177-3AD203B41FA5}">
                      <a16:colId xmlns:a16="http://schemas.microsoft.com/office/drawing/2014/main" val="20002"/>
                    </a:ext>
                  </a:extLst>
                </a:gridCol>
                <a:gridCol w="2953593">
                  <a:extLst>
                    <a:ext uri="{9D8B030D-6E8A-4147-A177-3AD203B41FA5}">
                      <a16:colId xmlns:a16="http://schemas.microsoft.com/office/drawing/2014/main" val="20003"/>
                    </a:ext>
                  </a:extLst>
                </a:gridCol>
                <a:gridCol w="971044">
                  <a:extLst>
                    <a:ext uri="{9D8B030D-6E8A-4147-A177-3AD203B41FA5}">
                      <a16:colId xmlns:a16="http://schemas.microsoft.com/office/drawing/2014/main" val="20004"/>
                    </a:ext>
                  </a:extLst>
                </a:gridCol>
                <a:gridCol w="1416106">
                  <a:extLst>
                    <a:ext uri="{9D8B030D-6E8A-4147-A177-3AD203B41FA5}">
                      <a16:colId xmlns:a16="http://schemas.microsoft.com/office/drawing/2014/main" val="20005"/>
                    </a:ext>
                  </a:extLst>
                </a:gridCol>
              </a:tblGrid>
              <a:tr h="567737">
                <a:tc gridSpan="6">
                  <a:txBody>
                    <a:bodyPr/>
                    <a:lstStyle/>
                    <a:p>
                      <a:pPr algn="l">
                        <a:lnSpc>
                          <a:spcPct val="150000"/>
                        </a:lnSpc>
                        <a:spcAft>
                          <a:spcPts val="800"/>
                        </a:spcAft>
                      </a:pPr>
                      <a:r>
                        <a:rPr lang="en-US" sz="1200" dirty="0">
                          <a:effectLst/>
                          <a:latin typeface="Times New Roman" pitchFamily="18" charset="0"/>
                          <a:cs typeface="Times New Roman" pitchFamily="18" charset="0"/>
                        </a:rPr>
                        <a:t>Test Scenario: An automated system for testing every function inside setting. The user is required to check the account information, customer service and other function that are inside the setting page. Based on this, user can know more detail about account information. </a:t>
                      </a:r>
                      <a:endParaRPr lang="en-MY" sz="1200" dirty="0">
                        <a:effectLst/>
                        <a:latin typeface="Times New Roman" pitchFamily="18" charset="0"/>
                        <a:ea typeface="SimSun"/>
                        <a:cs typeface="Times New Roman" pitchFamily="18" charset="0"/>
                      </a:endParaRPr>
                    </a:p>
                  </a:txBody>
                  <a:tcPr marL="35484" marR="35484" marT="0" marB="0"/>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0000"/>
                  </a:ext>
                </a:extLst>
              </a:tr>
              <a:tr h="672874">
                <a:tc gridSpan="6">
                  <a:txBody>
                    <a:bodyPr/>
                    <a:lstStyle/>
                    <a:p>
                      <a:pPr algn="l">
                        <a:lnSpc>
                          <a:spcPct val="150000"/>
                        </a:lnSpc>
                        <a:spcAft>
                          <a:spcPts val="800"/>
                        </a:spcAft>
                      </a:pPr>
                      <a:r>
                        <a:rPr lang="en-US" sz="1200">
                          <a:effectLst/>
                          <a:latin typeface="Times New Roman" pitchFamily="18" charset="0"/>
                          <a:cs typeface="Times New Roman" pitchFamily="18" charset="0"/>
                        </a:rPr>
                        <a:t>Program Name: Setting </a:t>
                      </a:r>
                      <a:endParaRPr lang="en-MY" sz="1200">
                        <a:effectLst/>
                        <a:latin typeface="Times New Roman" pitchFamily="18" charset="0"/>
                        <a:cs typeface="Times New Roman" pitchFamily="18" charset="0"/>
                      </a:endParaRPr>
                    </a:p>
                    <a:p>
                      <a:pPr algn="l">
                        <a:lnSpc>
                          <a:spcPct val="150000"/>
                        </a:lnSpc>
                        <a:spcAft>
                          <a:spcPts val="800"/>
                        </a:spcAft>
                      </a:pPr>
                      <a:r>
                        <a:rPr lang="en-US" sz="1200">
                          <a:effectLst/>
                          <a:latin typeface="Times New Roman" pitchFamily="18" charset="0"/>
                          <a:cs typeface="Times New Roman" pitchFamily="18" charset="0"/>
                        </a:rPr>
                        <a:t>Prepared by: Tan Kang Hong, Har Chun Wai, Lau Jun Dian</a:t>
                      </a:r>
                      <a:endParaRPr lang="en-MY" sz="1200">
                        <a:effectLst/>
                        <a:latin typeface="Times New Roman" pitchFamily="18" charset="0"/>
                        <a:cs typeface="Times New Roman" pitchFamily="18" charset="0"/>
                      </a:endParaRPr>
                    </a:p>
                    <a:p>
                      <a:pPr algn="l">
                        <a:lnSpc>
                          <a:spcPct val="150000"/>
                        </a:lnSpc>
                        <a:spcAft>
                          <a:spcPts val="800"/>
                        </a:spcAft>
                      </a:pPr>
                      <a:r>
                        <a:rPr lang="en-US" sz="1200">
                          <a:effectLst/>
                          <a:latin typeface="Times New Roman" pitchFamily="18" charset="0"/>
                          <a:cs typeface="Times New Roman" pitchFamily="18" charset="0"/>
                        </a:rPr>
                        <a:t>Test Date: 01/04/2021			Tester: Cheng Cai Jie and Nee Mei Yi</a:t>
                      </a:r>
                      <a:endParaRPr lang="en-MY" sz="1200">
                        <a:effectLst/>
                        <a:latin typeface="Times New Roman" pitchFamily="18" charset="0"/>
                        <a:ea typeface="SimSun"/>
                        <a:cs typeface="Times New Roman" pitchFamily="18" charset="0"/>
                      </a:endParaRPr>
                    </a:p>
                  </a:txBody>
                  <a:tcPr marL="35484" marR="35484" marT="0" marB="0"/>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0001"/>
                  </a:ext>
                </a:extLst>
              </a:tr>
              <a:tr h="283869">
                <a:tc>
                  <a:txBody>
                    <a:bodyPr/>
                    <a:lstStyle/>
                    <a:p>
                      <a:pPr algn="just">
                        <a:lnSpc>
                          <a:spcPct val="150000"/>
                        </a:lnSpc>
                        <a:spcAft>
                          <a:spcPts val="800"/>
                        </a:spcAft>
                      </a:pPr>
                      <a:r>
                        <a:rPr lang="en-US" sz="1200">
                          <a:effectLst/>
                          <a:latin typeface="Times New Roman" pitchFamily="18" charset="0"/>
                          <a:cs typeface="Times New Roman" pitchFamily="18" charset="0"/>
                        </a:rPr>
                        <a:t>No</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Objective / Test Cases</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Test Data</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Expected Results</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Actual Results</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Remarks / Comments</a:t>
                      </a:r>
                      <a:endParaRPr lang="en-MY" sz="1200">
                        <a:effectLst/>
                        <a:latin typeface="Times New Roman" pitchFamily="18" charset="0"/>
                        <a:ea typeface="SimSun"/>
                        <a:cs typeface="Times New Roman" pitchFamily="18" charset="0"/>
                      </a:endParaRPr>
                    </a:p>
                  </a:txBody>
                  <a:tcPr marL="35484" marR="35484" marT="0" marB="0"/>
                </a:tc>
                <a:extLst>
                  <a:ext uri="{0D108BD9-81ED-4DB2-BD59-A6C34878D82A}">
                    <a16:rowId xmlns:a16="http://schemas.microsoft.com/office/drawing/2014/main" val="10002"/>
                  </a:ext>
                </a:extLst>
              </a:tr>
              <a:tr h="567737">
                <a:tc>
                  <a:txBody>
                    <a:bodyPr/>
                    <a:lstStyle/>
                    <a:p>
                      <a:pPr algn="just">
                        <a:lnSpc>
                          <a:spcPct val="150000"/>
                        </a:lnSpc>
                        <a:spcAft>
                          <a:spcPts val="800"/>
                        </a:spcAft>
                      </a:pPr>
                      <a:r>
                        <a:rPr lang="en-US" sz="1200">
                          <a:effectLst/>
                          <a:latin typeface="Times New Roman" pitchFamily="18" charset="0"/>
                          <a:cs typeface="Times New Roman" pitchFamily="18" charset="0"/>
                        </a:rPr>
                        <a:t>1</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Display account information</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Account information screen</a:t>
                      </a:r>
                      <a:br>
                        <a:rPr lang="en-US" sz="1200" dirty="0">
                          <a:effectLst/>
                          <a:latin typeface="Times New Roman" pitchFamily="18" charset="0"/>
                          <a:cs typeface="Times New Roman" pitchFamily="18" charset="0"/>
                        </a:rPr>
                      </a:br>
                      <a:endParaRPr lang="en-MY" sz="1200" dirty="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Show customer all the information details</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5484" marR="35484" marT="0" marB="0"/>
                </a:tc>
                <a:extLst>
                  <a:ext uri="{0D108BD9-81ED-4DB2-BD59-A6C34878D82A}">
                    <a16:rowId xmlns:a16="http://schemas.microsoft.com/office/drawing/2014/main" val="10003"/>
                  </a:ext>
                </a:extLst>
              </a:tr>
              <a:tr h="425803">
                <a:tc>
                  <a:txBody>
                    <a:bodyPr/>
                    <a:lstStyle/>
                    <a:p>
                      <a:pPr algn="just">
                        <a:lnSpc>
                          <a:spcPct val="150000"/>
                        </a:lnSpc>
                        <a:spcAft>
                          <a:spcPts val="800"/>
                        </a:spcAft>
                      </a:pPr>
                      <a:r>
                        <a:rPr lang="en-US" sz="1200">
                          <a:effectLst/>
                          <a:latin typeface="Times New Roman" pitchFamily="18" charset="0"/>
                          <a:cs typeface="Times New Roman" pitchFamily="18" charset="0"/>
                        </a:rPr>
                        <a:t>2</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Log out</a:t>
                      </a:r>
                      <a:br>
                        <a:rPr lang="en-US" sz="1200" dirty="0">
                          <a:effectLst/>
                          <a:latin typeface="Times New Roman" pitchFamily="18" charset="0"/>
                          <a:cs typeface="Times New Roman" pitchFamily="18" charset="0"/>
                        </a:rPr>
                      </a:br>
                      <a:endParaRPr lang="en-MY" sz="1200" dirty="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Log out button</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The customer will be prompted into the log in screen.</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5484" marR="35484" marT="0" marB="0"/>
                </a:tc>
                <a:extLst>
                  <a:ext uri="{0D108BD9-81ED-4DB2-BD59-A6C34878D82A}">
                    <a16:rowId xmlns:a16="http://schemas.microsoft.com/office/drawing/2014/main" val="10004"/>
                  </a:ext>
                </a:extLst>
              </a:tr>
              <a:tr h="555909">
                <a:tc>
                  <a:txBody>
                    <a:bodyPr/>
                    <a:lstStyle/>
                    <a:p>
                      <a:pPr algn="just">
                        <a:lnSpc>
                          <a:spcPct val="150000"/>
                        </a:lnSpc>
                        <a:spcAft>
                          <a:spcPts val="800"/>
                        </a:spcAft>
                      </a:pPr>
                      <a:r>
                        <a:rPr lang="en-US" sz="1200">
                          <a:effectLst/>
                          <a:latin typeface="Times New Roman" pitchFamily="18" charset="0"/>
                          <a:cs typeface="Times New Roman" pitchFamily="18" charset="0"/>
                        </a:rPr>
                        <a:t>3</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Change password</a:t>
                      </a:r>
                      <a:br>
                        <a:rPr lang="en-US" sz="1200">
                          <a:effectLst/>
                          <a:latin typeface="Times New Roman" pitchFamily="18" charset="0"/>
                          <a:cs typeface="Times New Roman" pitchFamily="18" charset="0"/>
                        </a:rPr>
                      </a:b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Change password button</a:t>
                      </a:r>
                      <a:br>
                        <a:rPr lang="en-US" sz="1200">
                          <a:effectLst/>
                          <a:latin typeface="Times New Roman" pitchFamily="18" charset="0"/>
                          <a:cs typeface="Times New Roman" pitchFamily="18" charset="0"/>
                        </a:rPr>
                      </a:b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Let customer change their password</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5484" marR="35484" marT="0" marB="0"/>
                </a:tc>
                <a:extLst>
                  <a:ext uri="{0D108BD9-81ED-4DB2-BD59-A6C34878D82A}">
                    <a16:rowId xmlns:a16="http://schemas.microsoft.com/office/drawing/2014/main" val="10005"/>
                  </a:ext>
                </a:extLst>
              </a:tr>
              <a:tr h="567737">
                <a:tc>
                  <a:txBody>
                    <a:bodyPr/>
                    <a:lstStyle/>
                    <a:p>
                      <a:pPr algn="just">
                        <a:lnSpc>
                          <a:spcPct val="150000"/>
                        </a:lnSpc>
                        <a:spcAft>
                          <a:spcPts val="800"/>
                        </a:spcAft>
                      </a:pPr>
                      <a:r>
                        <a:rPr lang="en-US" sz="1200">
                          <a:effectLst/>
                          <a:latin typeface="Times New Roman" pitchFamily="18" charset="0"/>
                          <a:cs typeface="Times New Roman" pitchFamily="18" charset="0"/>
                        </a:rPr>
                        <a:t>4</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Block user</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Block user button</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Display blocked delivery staffs where the staff cannot make deliver parcels to the customer in future deliveries.</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5484" marR="35484" marT="0" marB="0"/>
                </a:tc>
                <a:extLst>
                  <a:ext uri="{0D108BD9-81ED-4DB2-BD59-A6C34878D82A}">
                    <a16:rowId xmlns:a16="http://schemas.microsoft.com/office/drawing/2014/main" val="10006"/>
                  </a:ext>
                </a:extLst>
              </a:tr>
              <a:tr h="709672">
                <a:tc>
                  <a:txBody>
                    <a:bodyPr/>
                    <a:lstStyle/>
                    <a:p>
                      <a:pPr algn="just">
                        <a:lnSpc>
                          <a:spcPct val="150000"/>
                        </a:lnSpc>
                        <a:spcAft>
                          <a:spcPts val="800"/>
                        </a:spcAft>
                      </a:pPr>
                      <a:r>
                        <a:rPr lang="en-US" sz="1200">
                          <a:effectLst/>
                          <a:latin typeface="Times New Roman" pitchFamily="18" charset="0"/>
                          <a:cs typeface="Times New Roman" pitchFamily="18" charset="0"/>
                        </a:rPr>
                        <a:t>5</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Customer Service</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Customer service screen</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Show all the company information to customer and display the email address to let customer give some feedback.</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a:effectLst/>
                          <a:latin typeface="Times New Roman" pitchFamily="18" charset="0"/>
                          <a:cs typeface="Times New Roman" pitchFamily="18" charset="0"/>
                        </a:rPr>
                        <a:t>-</a:t>
                      </a:r>
                      <a:endParaRPr lang="en-MY" sz="1200">
                        <a:effectLst/>
                        <a:latin typeface="Times New Roman" pitchFamily="18" charset="0"/>
                        <a:ea typeface="SimSun"/>
                        <a:cs typeface="Times New Roman" pitchFamily="18" charset="0"/>
                      </a:endParaRPr>
                    </a:p>
                  </a:txBody>
                  <a:tcPr marL="35484" marR="35484" marT="0" marB="0"/>
                </a:tc>
                <a:tc>
                  <a:txBody>
                    <a:bodyPr/>
                    <a:lstStyle/>
                    <a:p>
                      <a:pPr algn="l">
                        <a:lnSpc>
                          <a:spcPct val="150000"/>
                        </a:lnSpc>
                        <a:spcAft>
                          <a:spcPts val="800"/>
                        </a:spcAft>
                      </a:pPr>
                      <a:r>
                        <a:rPr lang="en-US" sz="1200" dirty="0">
                          <a:effectLst/>
                          <a:latin typeface="Times New Roman" pitchFamily="18" charset="0"/>
                          <a:cs typeface="Times New Roman" pitchFamily="18" charset="0"/>
                        </a:rPr>
                        <a:t>-</a:t>
                      </a:r>
                      <a:endParaRPr lang="en-MY" sz="1200" dirty="0">
                        <a:effectLst/>
                        <a:latin typeface="Times New Roman" pitchFamily="18" charset="0"/>
                        <a:ea typeface="SimSun"/>
                        <a:cs typeface="Times New Roman" pitchFamily="18" charset="0"/>
                      </a:endParaRPr>
                    </a:p>
                  </a:txBody>
                  <a:tcPr marL="35484" marR="35484" marT="0" marB="0"/>
                </a:tc>
                <a:extLst>
                  <a:ext uri="{0D108BD9-81ED-4DB2-BD59-A6C34878D82A}">
                    <a16:rowId xmlns:a16="http://schemas.microsoft.com/office/drawing/2014/main" val="10007"/>
                  </a:ext>
                </a:extLst>
              </a:tr>
            </a:tbl>
          </a:graphicData>
        </a:graphic>
      </p:graphicFrame>
      <p:sp>
        <p:nvSpPr>
          <p:cNvPr id="3" name="Rectangle 1"/>
          <p:cNvSpPr>
            <a:spLocks noChangeArrowheads="1"/>
          </p:cNvSpPr>
          <p:nvPr/>
        </p:nvSpPr>
        <p:spPr bwMode="auto">
          <a:xfrm>
            <a:off x="819699" y="414185"/>
            <a:ext cx="12089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kumimoji="0" lang="en-US" sz="20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5. Setting</a:t>
            </a:r>
            <a:endParaRPr kumimoji="0" lang="en-US" sz="2000" b="1" i="0" u="none" strike="noStrike" cap="none" normalizeH="0" baseline="0" dirty="0">
              <a:ln>
                <a:noFill/>
              </a:ln>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2359143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167911C-A00B-46D1-9F6A-CE346EE07C9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
                    </a14:imgEffect>
                  </a14:imgLayer>
                </a14:imgProps>
              </a:ext>
            </a:extLst>
          </a:blip>
          <a:srcRect l="4961" t="-1" r="10714" b="-1"/>
          <a:stretch/>
        </p:blipFill>
        <p:spPr>
          <a:xfrm>
            <a:off x="1180528" y="10"/>
            <a:ext cx="11067857" cy="6857990"/>
          </a:xfrm>
          <a:prstGeom prst="rect">
            <a:avLst/>
          </a:prstGeom>
        </p:spPr>
      </p:pic>
      <p:sp>
        <p:nvSpPr>
          <p:cNvPr id="17" name="Rectangle 16">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91F08766-9BD5-48E8-8F36-743C4D93B42C}"/>
              </a:ext>
            </a:extLst>
          </p:cNvPr>
          <p:cNvSpPr txBox="1">
            <a:spLocks/>
          </p:cNvSpPr>
          <p:nvPr/>
        </p:nvSpPr>
        <p:spPr>
          <a:xfrm>
            <a:off x="424813" y="1318768"/>
            <a:ext cx="4090541" cy="11247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800" dirty="0">
                <a:latin typeface="Times New Roman" pitchFamily="18" charset="0"/>
                <a:cs typeface="Times New Roman" pitchFamily="18" charset="0"/>
              </a:rPr>
              <a:t>3.3 Software Maintenance</a:t>
            </a:r>
          </a:p>
        </p:txBody>
      </p:sp>
      <p:sp>
        <p:nvSpPr>
          <p:cNvPr id="19" name="Rectangle 1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DF2A447E-8BC5-4F4A-BE98-6C43F5ADC121}"/>
              </a:ext>
            </a:extLst>
          </p:cNvPr>
          <p:cNvSpPr txBox="1">
            <a:spLocks/>
          </p:cNvSpPr>
          <p:nvPr/>
        </p:nvSpPr>
        <p:spPr>
          <a:xfrm>
            <a:off x="371094" y="2718054"/>
            <a:ext cx="3438906" cy="320725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endParaRPr lang="en-US" sz="1700" dirty="0"/>
          </a:p>
          <a:p>
            <a:pPr>
              <a:lnSpc>
                <a:spcPct val="110000"/>
              </a:lnSpc>
            </a:pPr>
            <a:endParaRPr lang="en-US" sz="1700" dirty="0"/>
          </a:p>
        </p:txBody>
      </p:sp>
    </p:spTree>
    <p:extLst>
      <p:ext uri="{BB962C8B-B14F-4D97-AF65-F5344CB8AC3E}">
        <p14:creationId xmlns:p14="http://schemas.microsoft.com/office/powerpoint/2010/main" val="558821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J&amp;T Express shares 4 tips on how to find courier partner for online  business – CONAN Daily">
            <a:extLst>
              <a:ext uri="{FF2B5EF4-FFF2-40B4-BE49-F238E27FC236}">
                <a16:creationId xmlns:a16="http://schemas.microsoft.com/office/drawing/2014/main" id="{29400DBF-69B0-427E-B252-25E93D909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351" y="1467262"/>
            <a:ext cx="6536369" cy="361210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88F3E14-B538-43BA-965A-C13245EFE7C8}"/>
              </a:ext>
            </a:extLst>
          </p:cNvPr>
          <p:cNvSpPr txBox="1"/>
          <p:nvPr/>
        </p:nvSpPr>
        <p:spPr>
          <a:xfrm>
            <a:off x="514165" y="626801"/>
            <a:ext cx="11601450" cy="5724644"/>
          </a:xfrm>
          <a:prstGeom prst="rect">
            <a:avLst/>
          </a:prstGeom>
          <a:noFill/>
        </p:spPr>
        <p:txBody>
          <a:bodyPr wrap="square">
            <a:spAutoFit/>
          </a:bodyPr>
          <a:lstStyle/>
          <a:p>
            <a:pPr algn="just" rtl="0" fontAlgn="base"/>
            <a:r>
              <a:rPr lang="en-US" sz="6600" b="1" i="0" dirty="0">
                <a:solidFill>
                  <a:srgbClr val="000000"/>
                </a:solidFill>
                <a:effectLst/>
                <a:latin typeface="Times New Roman" panose="02020603050405020304" pitchFamily="18" charset="0"/>
              </a:rPr>
              <a:t> Corrective maintenance </a:t>
            </a:r>
          </a:p>
          <a:p>
            <a:pPr algn="just" rtl="0" fontAlgn="base"/>
            <a:endParaRPr lang="en-US" sz="6600" b="1" i="0" dirty="0">
              <a:solidFill>
                <a:srgbClr val="000000"/>
              </a:solidFill>
              <a:effectLst/>
              <a:latin typeface="Symbol" panose="05050102010706020507" pitchFamily="18" charset="2"/>
            </a:endParaRPr>
          </a:p>
          <a:p>
            <a:pPr algn="just" rtl="0" fontAlgn="base"/>
            <a:endParaRPr lang="en-US" sz="6600" b="1" i="0" dirty="0">
              <a:solidFill>
                <a:srgbClr val="000000"/>
              </a:solidFill>
              <a:effectLst/>
              <a:latin typeface="Symbol" panose="05050102010706020507" pitchFamily="18" charset="2"/>
            </a:endParaRPr>
          </a:p>
          <a:p>
            <a:pPr marL="457200" indent="-457200" algn="just" rtl="0" fontAlgn="base">
              <a:buFontTx/>
              <a:buChar char="-"/>
            </a:pPr>
            <a:r>
              <a:rPr lang="en-US" sz="2800" dirty="0">
                <a:solidFill>
                  <a:srgbClr val="000000"/>
                </a:solidFill>
                <a:latin typeface="Times New Roman" panose="02020603050405020304" pitchFamily="18" charset="0"/>
              </a:rPr>
              <a:t>T</a:t>
            </a:r>
            <a:r>
              <a:rPr lang="en-US" sz="2800" b="0" i="0" dirty="0">
                <a:solidFill>
                  <a:srgbClr val="000000"/>
                </a:solidFill>
                <a:effectLst/>
                <a:latin typeface="Times New Roman" panose="02020603050405020304" pitchFamily="18" charset="0"/>
              </a:rPr>
              <a:t>he execution of maintenance tasks to identify, isolate and correct faults.</a:t>
            </a:r>
          </a:p>
          <a:p>
            <a:pPr algn="just" rtl="0" fontAlgn="base"/>
            <a:endParaRPr lang="en-US" sz="2800" b="0" i="0" dirty="0">
              <a:solidFill>
                <a:srgbClr val="000000"/>
              </a:solidFill>
              <a:effectLst/>
              <a:latin typeface="Times New Roman" panose="02020603050405020304" pitchFamily="18" charset="0"/>
            </a:endParaRPr>
          </a:p>
          <a:p>
            <a:pPr marL="457200" indent="-457200" algn="just" rtl="0" fontAlgn="base">
              <a:buFontTx/>
              <a:buChar char="-"/>
            </a:pPr>
            <a:endParaRPr lang="en-US" sz="2800" b="0" i="0" dirty="0">
              <a:solidFill>
                <a:srgbClr val="000000"/>
              </a:solidFill>
              <a:effectLst/>
              <a:latin typeface="Times New Roman" panose="02020603050405020304" pitchFamily="18" charset="0"/>
            </a:endParaRPr>
          </a:p>
          <a:p>
            <a:pPr marL="457200" indent="-457200" algn="just" rtl="0" fontAlgn="base">
              <a:buFontTx/>
              <a:buChar char="-"/>
            </a:pPr>
            <a:r>
              <a:rPr lang="en-US" sz="2800" dirty="0">
                <a:solidFill>
                  <a:srgbClr val="000000"/>
                </a:solidFill>
                <a:latin typeface="Times New Roman" panose="02020603050405020304" pitchFamily="18" charset="0"/>
              </a:rPr>
              <a:t>E</a:t>
            </a:r>
            <a:r>
              <a:rPr lang="en-US" sz="2800" b="0" i="0" dirty="0">
                <a:solidFill>
                  <a:srgbClr val="000000"/>
                </a:solidFill>
                <a:effectLst/>
                <a:latin typeface="Times New Roman" panose="02020603050405020304" pitchFamily="18" charset="0"/>
              </a:rPr>
              <a:t>xample, the maintenance is lifted to fix all the system errors that reported by customers, such as unable to place their order due to technical problems. </a:t>
            </a:r>
            <a:endParaRPr lang="en-US" sz="2800" b="0" i="0" dirty="0">
              <a:solidFill>
                <a:srgbClr val="000000"/>
              </a:solidFill>
              <a:effectLst/>
              <a:latin typeface="Segoe UI" panose="020B0502040204020203" pitchFamily="34" charset="0"/>
            </a:endParaRPr>
          </a:p>
          <a:p>
            <a:pPr algn="just" rtl="0" fontAlgn="base"/>
            <a:r>
              <a:rPr lang="en-US" sz="2800" b="0" i="0" dirty="0">
                <a:solidFill>
                  <a:srgbClr val="000000"/>
                </a:solidFill>
                <a:effectLst/>
                <a:latin typeface="Times New Roman" panose="02020603050405020304" pitchFamily="18" charset="0"/>
              </a:rPr>
              <a:t> </a:t>
            </a:r>
            <a:endParaRPr lang="en-US" sz="28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4234057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amp;T Express shares 4 tips on how to find courier partner for online  business – CONAN Daily">
            <a:extLst>
              <a:ext uri="{FF2B5EF4-FFF2-40B4-BE49-F238E27FC236}">
                <a16:creationId xmlns:a16="http://schemas.microsoft.com/office/drawing/2014/main" id="{E2DC6972-F17C-429E-BD7A-AC18BEF15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351" y="1467262"/>
            <a:ext cx="6536369" cy="361210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2404EC1-CA99-4044-BA7B-82E1801943CD}"/>
              </a:ext>
            </a:extLst>
          </p:cNvPr>
          <p:cNvSpPr txBox="1"/>
          <p:nvPr/>
        </p:nvSpPr>
        <p:spPr>
          <a:xfrm>
            <a:off x="238125" y="502412"/>
            <a:ext cx="11715750" cy="4985980"/>
          </a:xfrm>
          <a:prstGeom prst="rect">
            <a:avLst/>
          </a:prstGeom>
          <a:noFill/>
        </p:spPr>
        <p:txBody>
          <a:bodyPr wrap="square">
            <a:spAutoFit/>
          </a:bodyPr>
          <a:lstStyle/>
          <a:p>
            <a:pPr algn="just" rtl="0" fontAlgn="base"/>
            <a:r>
              <a:rPr lang="en-US" sz="6600" b="1" i="0" dirty="0">
                <a:solidFill>
                  <a:srgbClr val="000000"/>
                </a:solidFill>
                <a:effectLst/>
                <a:latin typeface="Times New Roman" panose="02020603050405020304" pitchFamily="18" charset="0"/>
              </a:rPr>
              <a:t> Adaptive maintenance </a:t>
            </a:r>
            <a:endParaRPr lang="en-US" sz="6600" b="1" i="0" dirty="0">
              <a:solidFill>
                <a:srgbClr val="000000"/>
              </a:solidFill>
              <a:effectLst/>
              <a:latin typeface="Symbol" panose="05050102010706020507" pitchFamily="18" charset="2"/>
            </a:endParaRPr>
          </a:p>
          <a:p>
            <a:pPr algn="just" rtl="0" fontAlgn="base"/>
            <a:endParaRPr lang="en-US" sz="2800" b="0" i="0" dirty="0">
              <a:solidFill>
                <a:srgbClr val="000000"/>
              </a:solidFill>
              <a:effectLst/>
              <a:latin typeface="Times New Roman" panose="02020603050405020304" pitchFamily="18" charset="0"/>
            </a:endParaRPr>
          </a:p>
          <a:p>
            <a:pPr algn="just" rtl="0" fontAlgn="base"/>
            <a:r>
              <a:rPr lang="en-US" sz="2800" b="0" i="0" dirty="0">
                <a:solidFill>
                  <a:srgbClr val="000000"/>
                </a:solidFill>
                <a:effectLst/>
                <a:latin typeface="Times New Roman" panose="02020603050405020304" pitchFamily="18" charset="0"/>
              </a:rPr>
              <a:t>-The system will be modified and updated in terms of its design when the customer needs the system to run on a new environment. </a:t>
            </a:r>
          </a:p>
          <a:p>
            <a:pPr algn="just" rtl="0" fontAlgn="base"/>
            <a:endParaRPr lang="en-US" sz="2800" b="0" i="0" dirty="0">
              <a:solidFill>
                <a:srgbClr val="000000"/>
              </a:solidFill>
              <a:effectLst/>
              <a:latin typeface="Times New Roman" panose="02020603050405020304" pitchFamily="18" charset="0"/>
            </a:endParaRPr>
          </a:p>
          <a:p>
            <a:pPr algn="just" rtl="0" fontAlgn="base"/>
            <a:endParaRPr lang="en-US" sz="2800" dirty="0">
              <a:solidFill>
                <a:srgbClr val="000000"/>
              </a:solidFill>
              <a:latin typeface="Times New Roman" panose="02020603050405020304" pitchFamily="18" charset="0"/>
            </a:endParaRPr>
          </a:p>
          <a:p>
            <a:pPr algn="just" rtl="0" fontAlgn="base"/>
            <a:r>
              <a:rPr lang="en-US" sz="2800" b="0" i="0" dirty="0">
                <a:solidFill>
                  <a:srgbClr val="000000"/>
                </a:solidFill>
                <a:effectLst/>
                <a:latin typeface="Times New Roman" panose="02020603050405020304" pitchFamily="18" charset="0"/>
              </a:rPr>
              <a:t>-For example, the maintenance will be lifted when customer need a new user interface design in the mobile app due to an outdated design. </a:t>
            </a:r>
            <a:endParaRPr lang="en-US" sz="2800" b="0" i="0" dirty="0">
              <a:solidFill>
                <a:srgbClr val="000000"/>
              </a:solidFill>
              <a:effectLst/>
              <a:latin typeface="Segoe UI" panose="020B0502040204020203" pitchFamily="34" charset="0"/>
            </a:endParaRPr>
          </a:p>
          <a:p>
            <a:pPr algn="just" rtl="0" fontAlgn="base"/>
            <a:r>
              <a:rPr lang="en-US" sz="2800" b="0" i="0" dirty="0">
                <a:solidFill>
                  <a:srgbClr val="000000"/>
                </a:solidFill>
                <a:effectLst/>
                <a:latin typeface="Times New Roman" panose="02020603050405020304" pitchFamily="18" charset="0"/>
              </a:rPr>
              <a:t> </a:t>
            </a:r>
          </a:p>
          <a:p>
            <a:pPr algn="just" rtl="0" fontAlgn="base"/>
            <a:endParaRPr lang="en-US" sz="28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459388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amp;T Express shares 4 tips on how to find courier partner for online  business – CONAN Daily">
            <a:extLst>
              <a:ext uri="{FF2B5EF4-FFF2-40B4-BE49-F238E27FC236}">
                <a16:creationId xmlns:a16="http://schemas.microsoft.com/office/drawing/2014/main" id="{E2DC6972-F17C-429E-BD7A-AC18BEF15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351" y="1467262"/>
            <a:ext cx="6536369" cy="361210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E440D1-F0CA-46D0-B225-638D0E40C54F}"/>
              </a:ext>
            </a:extLst>
          </p:cNvPr>
          <p:cNvSpPr txBox="1"/>
          <p:nvPr/>
        </p:nvSpPr>
        <p:spPr>
          <a:xfrm>
            <a:off x="161925" y="1112644"/>
            <a:ext cx="12030075" cy="4278094"/>
          </a:xfrm>
          <a:prstGeom prst="rect">
            <a:avLst/>
          </a:prstGeom>
          <a:noFill/>
        </p:spPr>
        <p:txBody>
          <a:bodyPr wrap="square">
            <a:spAutoFit/>
          </a:bodyPr>
          <a:lstStyle/>
          <a:p>
            <a:pPr rtl="0" fontAlgn="base"/>
            <a:r>
              <a:rPr lang="en-US" sz="6600" b="0" i="0" dirty="0">
                <a:solidFill>
                  <a:srgbClr val="000000"/>
                </a:solidFill>
                <a:effectLst/>
                <a:latin typeface="Times New Roman" panose="02020603050405020304" pitchFamily="18" charset="0"/>
              </a:rPr>
              <a:t> Perfective maintenance </a:t>
            </a:r>
          </a:p>
          <a:p>
            <a:pPr algn="ctr" rtl="0" fontAlgn="base"/>
            <a:endParaRPr lang="en-US" sz="6600" b="0" i="0" dirty="0">
              <a:solidFill>
                <a:srgbClr val="000000"/>
              </a:solidFill>
              <a:effectLst/>
              <a:latin typeface="Symbol" panose="05050102010706020507" pitchFamily="18" charset="2"/>
            </a:endParaRPr>
          </a:p>
          <a:p>
            <a:pPr algn="ctr" rtl="0" fontAlgn="base"/>
            <a:endParaRPr lang="en-US" sz="2800" dirty="0">
              <a:solidFill>
                <a:srgbClr val="000000"/>
              </a:solidFill>
              <a:latin typeface="Times New Roman" panose="02020603050405020304" pitchFamily="18" charset="0"/>
            </a:endParaRPr>
          </a:p>
          <a:p>
            <a:pPr algn="ctr" rtl="0" fontAlgn="base"/>
            <a:endParaRPr lang="en-US" sz="2800" b="0" i="0" dirty="0">
              <a:solidFill>
                <a:srgbClr val="000000"/>
              </a:solidFill>
              <a:effectLst/>
              <a:latin typeface="Times New Roman" panose="02020603050405020304" pitchFamily="18" charset="0"/>
            </a:endParaRPr>
          </a:p>
          <a:p>
            <a:pPr algn="ctr" rtl="0" fontAlgn="base"/>
            <a:r>
              <a:rPr lang="en-US" sz="2800" b="0" i="0" dirty="0">
                <a:solidFill>
                  <a:srgbClr val="000000"/>
                </a:solidFill>
                <a:effectLst/>
                <a:latin typeface="Times New Roman" panose="02020603050405020304" pitchFamily="18" charset="0"/>
              </a:rPr>
              <a:t>-The system will follow customer’s feedback to improve it from time to time.  </a:t>
            </a:r>
          </a:p>
          <a:p>
            <a:pPr algn="ctr" rtl="0" fontAlgn="base"/>
            <a:endParaRPr lang="en-US" sz="2800" dirty="0">
              <a:solidFill>
                <a:srgbClr val="000000"/>
              </a:solidFill>
              <a:latin typeface="Times New Roman" panose="02020603050405020304" pitchFamily="18" charset="0"/>
            </a:endParaRPr>
          </a:p>
          <a:p>
            <a:pPr algn="ctr" rtl="0" fontAlgn="base"/>
            <a:r>
              <a:rPr lang="en-US" sz="2800" b="0" i="0" dirty="0">
                <a:solidFill>
                  <a:srgbClr val="000000"/>
                </a:solidFill>
                <a:effectLst/>
                <a:latin typeface="Times New Roman" panose="02020603050405020304" pitchFamily="18" charset="0"/>
              </a:rPr>
              <a:t>-For example, customers need a better data input in the “Create Input” screen. </a:t>
            </a:r>
            <a:endParaRPr lang="en-US" sz="28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4172265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amp;T Express shares 4 tips on how to find courier partner for online  business – CONAN Daily">
            <a:extLst>
              <a:ext uri="{FF2B5EF4-FFF2-40B4-BE49-F238E27FC236}">
                <a16:creationId xmlns:a16="http://schemas.microsoft.com/office/drawing/2014/main" id="{E2DC6972-F17C-429E-BD7A-AC18BEF15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499" y="812723"/>
            <a:ext cx="6536369" cy="361210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C92949-2321-43F4-85F5-F9B8AFE90F0C}"/>
              </a:ext>
            </a:extLst>
          </p:cNvPr>
          <p:cNvSpPr txBox="1"/>
          <p:nvPr/>
        </p:nvSpPr>
        <p:spPr>
          <a:xfrm>
            <a:off x="695325" y="1008182"/>
            <a:ext cx="10801350" cy="4278094"/>
          </a:xfrm>
          <a:prstGeom prst="rect">
            <a:avLst/>
          </a:prstGeom>
          <a:noFill/>
        </p:spPr>
        <p:txBody>
          <a:bodyPr wrap="square">
            <a:spAutoFit/>
          </a:bodyPr>
          <a:lstStyle/>
          <a:p>
            <a:pPr algn="just" rtl="0" fontAlgn="base"/>
            <a:r>
              <a:rPr lang="en-US" sz="6600" b="0" i="0" dirty="0">
                <a:solidFill>
                  <a:srgbClr val="000000"/>
                </a:solidFill>
                <a:effectLst/>
                <a:latin typeface="Times New Roman" panose="02020603050405020304" pitchFamily="18" charset="0"/>
              </a:rPr>
              <a:t>Preventive maintenance </a:t>
            </a:r>
          </a:p>
          <a:p>
            <a:pPr algn="just" rtl="0" fontAlgn="base"/>
            <a:endParaRPr lang="en-US" sz="6600" b="0" i="0" dirty="0">
              <a:solidFill>
                <a:srgbClr val="000000"/>
              </a:solidFill>
              <a:effectLst/>
              <a:latin typeface="Symbol" panose="05050102010706020507" pitchFamily="18" charset="2"/>
            </a:endParaRPr>
          </a:p>
          <a:p>
            <a:pPr algn="just" rtl="0" fontAlgn="base"/>
            <a:r>
              <a:rPr lang="en-US" sz="2800" b="0" i="0" dirty="0">
                <a:solidFill>
                  <a:srgbClr val="000000"/>
                </a:solidFill>
                <a:effectLst/>
                <a:latin typeface="Times New Roman" panose="02020603050405020304" pitchFamily="18" charset="0"/>
              </a:rPr>
              <a:t>-The maintenance may also be lifted to prevent future problems of the software and reduce the chance of failure.</a:t>
            </a:r>
          </a:p>
          <a:p>
            <a:pPr algn="just" rtl="0" fontAlgn="base"/>
            <a:endParaRPr lang="en-US" sz="2800" b="0" i="0" dirty="0">
              <a:solidFill>
                <a:srgbClr val="000000"/>
              </a:solidFill>
              <a:effectLst/>
              <a:latin typeface="Times New Roman" panose="02020603050405020304" pitchFamily="18" charset="0"/>
            </a:endParaRPr>
          </a:p>
          <a:p>
            <a:pPr algn="just" rtl="0" fontAlgn="base"/>
            <a:r>
              <a:rPr lang="en-US" sz="2800" b="0" i="0" dirty="0">
                <a:solidFill>
                  <a:srgbClr val="000000"/>
                </a:solidFill>
                <a:effectLst/>
                <a:latin typeface="Times New Roman" panose="02020603050405020304" pitchFamily="18" charset="0"/>
              </a:rPr>
              <a:t>-Preventive maintenance may also reduce the security risks of employees and customers. </a:t>
            </a:r>
            <a:endParaRPr lang="en-US" sz="28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666652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77BE1F-2D58-41EF-9277-0ECCC99803FB}"/>
              </a:ext>
            </a:extLst>
          </p:cNvPr>
          <p:cNvPicPr>
            <a:picLocks noChangeAspect="1"/>
          </p:cNvPicPr>
          <p:nvPr/>
        </p:nvPicPr>
        <p:blipFill>
          <a:blip r:embed="rId2">
            <a:lum bright="70000" contrast="-70000"/>
            <a:alphaModFix amt="75000"/>
            <a:extLst>
              <a:ext uri="{BEBA8EAE-BF5A-486C-A8C5-ECC9F3942E4B}">
                <a14:imgProps xmlns:a14="http://schemas.microsoft.com/office/drawing/2010/main">
                  <a14:imgLayer r:embed="rId3">
                    <a14:imgEffect>
                      <a14:sharpenSoften amount="55000"/>
                    </a14:imgEffect>
                  </a14:imgLayer>
                </a14:imgProps>
              </a:ext>
            </a:extLst>
          </a:blip>
          <a:stretch>
            <a:fillRect/>
          </a:stretch>
        </p:blipFill>
        <p:spPr>
          <a:xfrm>
            <a:off x="0" y="-9525"/>
            <a:ext cx="12192000" cy="6863644"/>
          </a:xfrm>
          <a:prstGeom prst="rect">
            <a:avLst/>
          </a:prstGeom>
        </p:spPr>
      </p:pic>
      <p:sp>
        <p:nvSpPr>
          <p:cNvPr id="7" name="TextBox 6">
            <a:extLst>
              <a:ext uri="{FF2B5EF4-FFF2-40B4-BE49-F238E27FC236}">
                <a16:creationId xmlns:a16="http://schemas.microsoft.com/office/drawing/2014/main" id="{CE30C14C-7796-4609-9475-7CDD5CA2ECFB}"/>
              </a:ext>
            </a:extLst>
          </p:cNvPr>
          <p:cNvSpPr txBox="1"/>
          <p:nvPr/>
        </p:nvSpPr>
        <p:spPr>
          <a:xfrm>
            <a:off x="1095376" y="248720"/>
            <a:ext cx="10306050" cy="830997"/>
          </a:xfrm>
          <a:prstGeom prst="rect">
            <a:avLst/>
          </a:prstGeom>
          <a:noFill/>
        </p:spPr>
        <p:txBody>
          <a:bodyPr wrap="square">
            <a:spAutoFit/>
          </a:bodyPr>
          <a:lstStyle/>
          <a:p>
            <a:pPr algn="ctr" rtl="0" fontAlgn="base"/>
            <a:r>
              <a:rPr lang="en-US" sz="4800" b="1" i="0" dirty="0">
                <a:solidFill>
                  <a:srgbClr val="000000"/>
                </a:solidFill>
                <a:effectLst/>
                <a:latin typeface="Times New Roman" panose="02020603050405020304" pitchFamily="18" charset="0"/>
              </a:rPr>
              <a:t>Additional Function</a:t>
            </a:r>
          </a:p>
        </p:txBody>
      </p:sp>
      <p:sp>
        <p:nvSpPr>
          <p:cNvPr id="13" name="Speech Bubble: Rectangle 12">
            <a:extLst>
              <a:ext uri="{FF2B5EF4-FFF2-40B4-BE49-F238E27FC236}">
                <a16:creationId xmlns:a16="http://schemas.microsoft.com/office/drawing/2014/main" id="{4063743E-9417-4E3B-9449-7FEDA6A833F3}"/>
              </a:ext>
            </a:extLst>
          </p:cNvPr>
          <p:cNvSpPr/>
          <p:nvPr/>
        </p:nvSpPr>
        <p:spPr>
          <a:xfrm>
            <a:off x="3652838" y="1713426"/>
            <a:ext cx="1552575" cy="2934773"/>
          </a:xfrm>
          <a:prstGeom prst="wedgeRectCallout">
            <a:avLst>
              <a:gd name="adj1" fmla="val -76661"/>
              <a:gd name="adj2" fmla="val 74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Login By US</a:t>
            </a:r>
          </a:p>
          <a:p>
            <a:pPr algn="ctr"/>
            <a:r>
              <a:rPr lang="en-US" dirty="0"/>
              <a:t>We added most details information from customer and get some additional function.</a:t>
            </a:r>
          </a:p>
        </p:txBody>
      </p:sp>
      <p:sp>
        <p:nvSpPr>
          <p:cNvPr id="14" name="Speech Bubble: Rectangle 13">
            <a:extLst>
              <a:ext uri="{FF2B5EF4-FFF2-40B4-BE49-F238E27FC236}">
                <a16:creationId xmlns:a16="http://schemas.microsoft.com/office/drawing/2014/main" id="{4161871E-9470-4091-9F49-4ABEFAA4505D}"/>
              </a:ext>
            </a:extLst>
          </p:cNvPr>
          <p:cNvSpPr/>
          <p:nvPr/>
        </p:nvSpPr>
        <p:spPr>
          <a:xfrm>
            <a:off x="6922902" y="1709201"/>
            <a:ext cx="1758142" cy="945118"/>
          </a:xfrm>
          <a:prstGeom prst="wedgeRectCallout">
            <a:avLst>
              <a:gd name="adj1" fmla="val 59890"/>
              <a:gd name="adj2" fmla="val 1088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Login By Real Company</a:t>
            </a:r>
          </a:p>
        </p:txBody>
      </p:sp>
      <p:pic>
        <p:nvPicPr>
          <p:cNvPr id="5" name="Picture 4">
            <a:extLst>
              <a:ext uri="{FF2B5EF4-FFF2-40B4-BE49-F238E27FC236}">
                <a16:creationId xmlns:a16="http://schemas.microsoft.com/office/drawing/2014/main" id="{61661D75-A356-4652-9493-E389630382E2}"/>
              </a:ext>
            </a:extLst>
          </p:cNvPr>
          <p:cNvPicPr>
            <a:picLocks noChangeAspect="1"/>
          </p:cNvPicPr>
          <p:nvPr/>
        </p:nvPicPr>
        <p:blipFill>
          <a:blip r:embed="rId4"/>
          <a:stretch>
            <a:fillRect/>
          </a:stretch>
        </p:blipFill>
        <p:spPr>
          <a:xfrm>
            <a:off x="247503" y="1079717"/>
            <a:ext cx="3196895" cy="5818348"/>
          </a:xfrm>
          <a:prstGeom prst="rect">
            <a:avLst/>
          </a:prstGeom>
        </p:spPr>
      </p:pic>
      <p:pic>
        <p:nvPicPr>
          <p:cNvPr id="11" name="Picture 10">
            <a:extLst>
              <a:ext uri="{FF2B5EF4-FFF2-40B4-BE49-F238E27FC236}">
                <a16:creationId xmlns:a16="http://schemas.microsoft.com/office/drawing/2014/main" id="{D46F95E0-CACC-44DE-9053-74DF5E1FF0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6137" y="1079717"/>
            <a:ext cx="2557713" cy="5399616"/>
          </a:xfrm>
          <a:prstGeom prst="rect">
            <a:avLst/>
          </a:prstGeom>
        </p:spPr>
      </p:pic>
    </p:spTree>
    <p:extLst>
      <p:ext uri="{BB962C8B-B14F-4D97-AF65-F5344CB8AC3E}">
        <p14:creationId xmlns:p14="http://schemas.microsoft.com/office/powerpoint/2010/main" val="3196088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77BE1F-2D58-41EF-9277-0ECCC99803FB}"/>
              </a:ext>
            </a:extLst>
          </p:cNvPr>
          <p:cNvPicPr>
            <a:picLocks noChangeAspect="1"/>
          </p:cNvPicPr>
          <p:nvPr/>
        </p:nvPicPr>
        <p:blipFill>
          <a:blip r:embed="rId2">
            <a:lum bright="70000" contrast="-70000"/>
            <a:alphaModFix amt="75000"/>
            <a:extLst>
              <a:ext uri="{BEBA8EAE-BF5A-486C-A8C5-ECC9F3942E4B}">
                <a14:imgProps xmlns:a14="http://schemas.microsoft.com/office/drawing/2010/main">
                  <a14:imgLayer r:embed="rId3">
                    <a14:imgEffect>
                      <a14:sharpenSoften amount="55000"/>
                    </a14:imgEffect>
                  </a14:imgLayer>
                </a14:imgProps>
              </a:ext>
            </a:extLst>
          </a:blip>
          <a:stretch>
            <a:fillRect/>
          </a:stretch>
        </p:blipFill>
        <p:spPr>
          <a:xfrm>
            <a:off x="0" y="-9525"/>
            <a:ext cx="12192000" cy="6863644"/>
          </a:xfrm>
          <a:prstGeom prst="rect">
            <a:avLst/>
          </a:prstGeom>
        </p:spPr>
      </p:pic>
      <p:sp>
        <p:nvSpPr>
          <p:cNvPr id="7" name="TextBox 6">
            <a:extLst>
              <a:ext uri="{FF2B5EF4-FFF2-40B4-BE49-F238E27FC236}">
                <a16:creationId xmlns:a16="http://schemas.microsoft.com/office/drawing/2014/main" id="{CE30C14C-7796-4609-9475-7CDD5CA2ECFB}"/>
              </a:ext>
            </a:extLst>
          </p:cNvPr>
          <p:cNvSpPr txBox="1"/>
          <p:nvPr/>
        </p:nvSpPr>
        <p:spPr>
          <a:xfrm>
            <a:off x="1095376" y="248720"/>
            <a:ext cx="10306050" cy="830997"/>
          </a:xfrm>
          <a:prstGeom prst="rect">
            <a:avLst/>
          </a:prstGeom>
          <a:noFill/>
        </p:spPr>
        <p:txBody>
          <a:bodyPr wrap="square">
            <a:spAutoFit/>
          </a:bodyPr>
          <a:lstStyle/>
          <a:p>
            <a:pPr algn="ctr" rtl="0" fontAlgn="base"/>
            <a:r>
              <a:rPr lang="en-US" sz="4800" b="1" i="0" dirty="0">
                <a:solidFill>
                  <a:srgbClr val="000000"/>
                </a:solidFill>
                <a:effectLst/>
                <a:latin typeface="Times New Roman" panose="02020603050405020304" pitchFamily="18" charset="0"/>
              </a:rPr>
              <a:t>Additional Function</a:t>
            </a:r>
          </a:p>
        </p:txBody>
      </p:sp>
      <p:sp>
        <p:nvSpPr>
          <p:cNvPr id="13" name="Speech Bubble: Rectangle 12">
            <a:extLst>
              <a:ext uri="{FF2B5EF4-FFF2-40B4-BE49-F238E27FC236}">
                <a16:creationId xmlns:a16="http://schemas.microsoft.com/office/drawing/2014/main" id="{4063743E-9417-4E3B-9449-7FEDA6A833F3}"/>
              </a:ext>
            </a:extLst>
          </p:cNvPr>
          <p:cNvSpPr/>
          <p:nvPr/>
        </p:nvSpPr>
        <p:spPr>
          <a:xfrm>
            <a:off x="3652838" y="1713427"/>
            <a:ext cx="1552575" cy="2525198"/>
          </a:xfrm>
          <a:prstGeom prst="wedgeRectCallout">
            <a:avLst>
              <a:gd name="adj1" fmla="val -76661"/>
              <a:gd name="adj2" fmla="val 74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Tracking Number By US</a:t>
            </a:r>
          </a:p>
          <a:p>
            <a:pPr algn="ctr"/>
            <a:r>
              <a:rPr lang="en-US" dirty="0"/>
              <a:t>We added most details information and contact to user</a:t>
            </a:r>
          </a:p>
        </p:txBody>
      </p:sp>
      <p:sp>
        <p:nvSpPr>
          <p:cNvPr id="14" name="Speech Bubble: Rectangle 13">
            <a:extLst>
              <a:ext uri="{FF2B5EF4-FFF2-40B4-BE49-F238E27FC236}">
                <a16:creationId xmlns:a16="http://schemas.microsoft.com/office/drawing/2014/main" id="{4161871E-9470-4091-9F49-4ABEFAA4505D}"/>
              </a:ext>
            </a:extLst>
          </p:cNvPr>
          <p:cNvSpPr/>
          <p:nvPr/>
        </p:nvSpPr>
        <p:spPr>
          <a:xfrm>
            <a:off x="6837177" y="1702829"/>
            <a:ext cx="1758142" cy="945118"/>
          </a:xfrm>
          <a:prstGeom prst="wedgeRectCallout">
            <a:avLst>
              <a:gd name="adj1" fmla="val 59890"/>
              <a:gd name="adj2" fmla="val 1088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Tracking Number By Real Company</a:t>
            </a:r>
          </a:p>
        </p:txBody>
      </p:sp>
      <p:pic>
        <p:nvPicPr>
          <p:cNvPr id="3" name="Picture 2">
            <a:extLst>
              <a:ext uri="{FF2B5EF4-FFF2-40B4-BE49-F238E27FC236}">
                <a16:creationId xmlns:a16="http://schemas.microsoft.com/office/drawing/2014/main" id="{0E8E3EF5-A42A-4FC7-A685-9E1751D7A79A}"/>
              </a:ext>
            </a:extLst>
          </p:cNvPr>
          <p:cNvPicPr>
            <a:picLocks noChangeAspect="1"/>
          </p:cNvPicPr>
          <p:nvPr/>
        </p:nvPicPr>
        <p:blipFill>
          <a:blip r:embed="rId4"/>
          <a:stretch>
            <a:fillRect/>
          </a:stretch>
        </p:blipFill>
        <p:spPr>
          <a:xfrm>
            <a:off x="216709" y="1007738"/>
            <a:ext cx="3271217" cy="5699126"/>
          </a:xfrm>
          <a:prstGeom prst="rect">
            <a:avLst/>
          </a:prstGeom>
        </p:spPr>
      </p:pic>
      <p:pic>
        <p:nvPicPr>
          <p:cNvPr id="8" name="Picture 7">
            <a:extLst>
              <a:ext uri="{FF2B5EF4-FFF2-40B4-BE49-F238E27FC236}">
                <a16:creationId xmlns:a16="http://schemas.microsoft.com/office/drawing/2014/main" id="{C1910A7F-1CE4-4E8A-9992-58D75D2EAD8B}"/>
              </a:ext>
            </a:extLst>
          </p:cNvPr>
          <p:cNvPicPr>
            <a:picLocks noChangeAspect="1"/>
          </p:cNvPicPr>
          <p:nvPr/>
        </p:nvPicPr>
        <p:blipFill>
          <a:blip r:embed="rId5"/>
          <a:stretch>
            <a:fillRect/>
          </a:stretch>
        </p:blipFill>
        <p:spPr>
          <a:xfrm>
            <a:off x="8889484" y="939676"/>
            <a:ext cx="3355327" cy="5669604"/>
          </a:xfrm>
          <a:prstGeom prst="rect">
            <a:avLst/>
          </a:prstGeom>
        </p:spPr>
      </p:pic>
    </p:spTree>
    <p:extLst>
      <p:ext uri="{BB962C8B-B14F-4D97-AF65-F5344CB8AC3E}">
        <p14:creationId xmlns:p14="http://schemas.microsoft.com/office/powerpoint/2010/main" val="559405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77BE1F-2D58-41EF-9277-0ECCC99803FB}"/>
              </a:ext>
            </a:extLst>
          </p:cNvPr>
          <p:cNvPicPr>
            <a:picLocks noChangeAspect="1"/>
          </p:cNvPicPr>
          <p:nvPr/>
        </p:nvPicPr>
        <p:blipFill>
          <a:blip r:embed="rId2">
            <a:lum bright="70000" contrast="-70000"/>
            <a:alphaModFix amt="75000"/>
            <a:extLst>
              <a:ext uri="{BEBA8EAE-BF5A-486C-A8C5-ECC9F3942E4B}">
                <a14:imgProps xmlns:a14="http://schemas.microsoft.com/office/drawing/2010/main">
                  <a14:imgLayer r:embed="rId3">
                    <a14:imgEffect>
                      <a14:sharpenSoften amount="55000"/>
                    </a14:imgEffect>
                  </a14:imgLayer>
                </a14:imgProps>
              </a:ext>
            </a:extLst>
          </a:blip>
          <a:stretch>
            <a:fillRect/>
          </a:stretch>
        </p:blipFill>
        <p:spPr>
          <a:xfrm>
            <a:off x="0" y="-9525"/>
            <a:ext cx="12192000" cy="6863644"/>
          </a:xfrm>
          <a:prstGeom prst="rect">
            <a:avLst/>
          </a:prstGeom>
        </p:spPr>
      </p:pic>
      <p:sp>
        <p:nvSpPr>
          <p:cNvPr id="7" name="TextBox 6">
            <a:extLst>
              <a:ext uri="{FF2B5EF4-FFF2-40B4-BE49-F238E27FC236}">
                <a16:creationId xmlns:a16="http://schemas.microsoft.com/office/drawing/2014/main" id="{CE30C14C-7796-4609-9475-7CDD5CA2ECFB}"/>
              </a:ext>
            </a:extLst>
          </p:cNvPr>
          <p:cNvSpPr txBox="1"/>
          <p:nvPr/>
        </p:nvSpPr>
        <p:spPr>
          <a:xfrm>
            <a:off x="1095376" y="248720"/>
            <a:ext cx="10306050" cy="830997"/>
          </a:xfrm>
          <a:prstGeom prst="rect">
            <a:avLst/>
          </a:prstGeom>
          <a:noFill/>
        </p:spPr>
        <p:txBody>
          <a:bodyPr wrap="square">
            <a:spAutoFit/>
          </a:bodyPr>
          <a:lstStyle/>
          <a:p>
            <a:pPr algn="ctr" rtl="0" fontAlgn="base"/>
            <a:r>
              <a:rPr lang="en-US" sz="4800" b="1" i="0" dirty="0">
                <a:solidFill>
                  <a:srgbClr val="000000"/>
                </a:solidFill>
                <a:effectLst/>
                <a:latin typeface="Times New Roman" panose="02020603050405020304" pitchFamily="18" charset="0"/>
              </a:rPr>
              <a:t>Additional Function</a:t>
            </a:r>
          </a:p>
        </p:txBody>
      </p:sp>
      <p:sp>
        <p:nvSpPr>
          <p:cNvPr id="13" name="Speech Bubble: Rectangle 12">
            <a:extLst>
              <a:ext uri="{FF2B5EF4-FFF2-40B4-BE49-F238E27FC236}">
                <a16:creationId xmlns:a16="http://schemas.microsoft.com/office/drawing/2014/main" id="{4063743E-9417-4E3B-9449-7FEDA6A833F3}"/>
              </a:ext>
            </a:extLst>
          </p:cNvPr>
          <p:cNvSpPr/>
          <p:nvPr/>
        </p:nvSpPr>
        <p:spPr>
          <a:xfrm>
            <a:off x="3652838" y="1713426"/>
            <a:ext cx="1552575" cy="2934773"/>
          </a:xfrm>
          <a:prstGeom prst="wedgeRectCallout">
            <a:avLst>
              <a:gd name="adj1" fmla="val -76661"/>
              <a:gd name="adj2" fmla="val 74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 By US</a:t>
            </a:r>
          </a:p>
          <a:p>
            <a:pPr algn="ctr"/>
            <a:r>
              <a:rPr lang="en-US" dirty="0"/>
              <a:t>We added most details information about package and the shipping date.</a:t>
            </a:r>
          </a:p>
        </p:txBody>
      </p:sp>
      <p:sp>
        <p:nvSpPr>
          <p:cNvPr id="14" name="Speech Bubble: Rectangle 13">
            <a:extLst>
              <a:ext uri="{FF2B5EF4-FFF2-40B4-BE49-F238E27FC236}">
                <a16:creationId xmlns:a16="http://schemas.microsoft.com/office/drawing/2014/main" id="{4161871E-9470-4091-9F49-4ABEFAA4505D}"/>
              </a:ext>
            </a:extLst>
          </p:cNvPr>
          <p:cNvSpPr/>
          <p:nvPr/>
        </p:nvSpPr>
        <p:spPr>
          <a:xfrm>
            <a:off x="6922902" y="1709201"/>
            <a:ext cx="1758142" cy="945118"/>
          </a:xfrm>
          <a:prstGeom prst="wedgeRectCallout">
            <a:avLst>
              <a:gd name="adj1" fmla="val 59890"/>
              <a:gd name="adj2" fmla="val 1088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 By Real Company</a:t>
            </a:r>
          </a:p>
        </p:txBody>
      </p:sp>
      <p:pic>
        <p:nvPicPr>
          <p:cNvPr id="3" name="Picture 2">
            <a:extLst>
              <a:ext uri="{FF2B5EF4-FFF2-40B4-BE49-F238E27FC236}">
                <a16:creationId xmlns:a16="http://schemas.microsoft.com/office/drawing/2014/main" id="{CBC514EA-B270-43E7-9A1F-28B8CDFC7668}"/>
              </a:ext>
            </a:extLst>
          </p:cNvPr>
          <p:cNvPicPr>
            <a:picLocks noChangeAspect="1"/>
          </p:cNvPicPr>
          <p:nvPr/>
        </p:nvPicPr>
        <p:blipFill>
          <a:blip r:embed="rId4"/>
          <a:stretch>
            <a:fillRect/>
          </a:stretch>
        </p:blipFill>
        <p:spPr>
          <a:xfrm>
            <a:off x="237136" y="853942"/>
            <a:ext cx="3063278" cy="5986311"/>
          </a:xfrm>
          <a:prstGeom prst="rect">
            <a:avLst/>
          </a:prstGeom>
        </p:spPr>
      </p:pic>
      <p:pic>
        <p:nvPicPr>
          <p:cNvPr id="8" name="Picture 7">
            <a:extLst>
              <a:ext uri="{FF2B5EF4-FFF2-40B4-BE49-F238E27FC236}">
                <a16:creationId xmlns:a16="http://schemas.microsoft.com/office/drawing/2014/main" id="{9221D3DB-35AC-49DC-B999-83C30916A8E3}"/>
              </a:ext>
            </a:extLst>
          </p:cNvPr>
          <p:cNvPicPr>
            <a:picLocks noChangeAspect="1"/>
          </p:cNvPicPr>
          <p:nvPr/>
        </p:nvPicPr>
        <p:blipFill>
          <a:blip r:embed="rId5"/>
          <a:stretch>
            <a:fillRect/>
          </a:stretch>
        </p:blipFill>
        <p:spPr>
          <a:xfrm>
            <a:off x="8801911" y="966830"/>
            <a:ext cx="3193244" cy="5986311"/>
          </a:xfrm>
          <a:prstGeom prst="rect">
            <a:avLst/>
          </a:prstGeom>
        </p:spPr>
      </p:pic>
    </p:spTree>
    <p:extLst>
      <p:ext uri="{BB962C8B-B14F-4D97-AF65-F5344CB8AC3E}">
        <p14:creationId xmlns:p14="http://schemas.microsoft.com/office/powerpoint/2010/main" val="2961956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77BE1F-2D58-41EF-9277-0ECCC99803FB}"/>
              </a:ext>
            </a:extLst>
          </p:cNvPr>
          <p:cNvPicPr>
            <a:picLocks noChangeAspect="1"/>
          </p:cNvPicPr>
          <p:nvPr/>
        </p:nvPicPr>
        <p:blipFill>
          <a:blip r:embed="rId2">
            <a:lum bright="70000" contrast="-70000"/>
            <a:alphaModFix amt="75000"/>
            <a:extLst>
              <a:ext uri="{BEBA8EAE-BF5A-486C-A8C5-ECC9F3942E4B}">
                <a14:imgProps xmlns:a14="http://schemas.microsoft.com/office/drawing/2010/main">
                  <a14:imgLayer r:embed="rId3">
                    <a14:imgEffect>
                      <a14:sharpenSoften amount="55000"/>
                    </a14:imgEffect>
                  </a14:imgLayer>
                </a14:imgProps>
              </a:ext>
            </a:extLst>
          </a:blip>
          <a:stretch>
            <a:fillRect/>
          </a:stretch>
        </p:blipFill>
        <p:spPr>
          <a:xfrm>
            <a:off x="0" y="-9525"/>
            <a:ext cx="12192000" cy="6863644"/>
          </a:xfrm>
          <a:prstGeom prst="rect">
            <a:avLst/>
          </a:prstGeom>
        </p:spPr>
      </p:pic>
      <p:sp>
        <p:nvSpPr>
          <p:cNvPr id="7" name="TextBox 6">
            <a:extLst>
              <a:ext uri="{FF2B5EF4-FFF2-40B4-BE49-F238E27FC236}">
                <a16:creationId xmlns:a16="http://schemas.microsoft.com/office/drawing/2014/main" id="{CE30C14C-7796-4609-9475-7CDD5CA2ECFB}"/>
              </a:ext>
            </a:extLst>
          </p:cNvPr>
          <p:cNvSpPr txBox="1"/>
          <p:nvPr/>
        </p:nvSpPr>
        <p:spPr>
          <a:xfrm>
            <a:off x="1095376" y="248720"/>
            <a:ext cx="10306050" cy="830997"/>
          </a:xfrm>
          <a:prstGeom prst="rect">
            <a:avLst/>
          </a:prstGeom>
          <a:noFill/>
        </p:spPr>
        <p:txBody>
          <a:bodyPr wrap="square">
            <a:spAutoFit/>
          </a:bodyPr>
          <a:lstStyle/>
          <a:p>
            <a:pPr algn="ctr" rtl="0" fontAlgn="base"/>
            <a:r>
              <a:rPr lang="en-US" sz="4800" b="1" i="0" dirty="0">
                <a:solidFill>
                  <a:srgbClr val="000000"/>
                </a:solidFill>
                <a:effectLst/>
                <a:latin typeface="Times New Roman" panose="02020603050405020304" pitchFamily="18" charset="0"/>
              </a:rPr>
              <a:t>Additional Function</a:t>
            </a:r>
          </a:p>
        </p:txBody>
      </p:sp>
      <p:pic>
        <p:nvPicPr>
          <p:cNvPr id="5" name="Picture 4">
            <a:extLst>
              <a:ext uri="{FF2B5EF4-FFF2-40B4-BE49-F238E27FC236}">
                <a16:creationId xmlns:a16="http://schemas.microsoft.com/office/drawing/2014/main" id="{4F28811D-624D-40EE-BA04-55C15BBA22EB}"/>
              </a:ext>
            </a:extLst>
          </p:cNvPr>
          <p:cNvPicPr>
            <a:picLocks noChangeAspect="1"/>
          </p:cNvPicPr>
          <p:nvPr/>
        </p:nvPicPr>
        <p:blipFill>
          <a:blip r:embed="rId4"/>
          <a:stretch>
            <a:fillRect/>
          </a:stretch>
        </p:blipFill>
        <p:spPr>
          <a:xfrm>
            <a:off x="457708" y="857250"/>
            <a:ext cx="2933261" cy="5707031"/>
          </a:xfrm>
          <a:prstGeom prst="rect">
            <a:avLst/>
          </a:prstGeom>
        </p:spPr>
      </p:pic>
      <p:pic>
        <p:nvPicPr>
          <p:cNvPr id="10" name="Picture 9">
            <a:extLst>
              <a:ext uri="{FF2B5EF4-FFF2-40B4-BE49-F238E27FC236}">
                <a16:creationId xmlns:a16="http://schemas.microsoft.com/office/drawing/2014/main" id="{EA1564A7-7DBB-45B7-91DF-30D4A0A808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4075" y="1079717"/>
            <a:ext cx="2588808" cy="5177615"/>
          </a:xfrm>
          <a:prstGeom prst="rect">
            <a:avLst/>
          </a:prstGeom>
        </p:spPr>
      </p:pic>
      <p:sp>
        <p:nvSpPr>
          <p:cNvPr id="13" name="Speech Bubble: Rectangle 12">
            <a:extLst>
              <a:ext uri="{FF2B5EF4-FFF2-40B4-BE49-F238E27FC236}">
                <a16:creationId xmlns:a16="http://schemas.microsoft.com/office/drawing/2014/main" id="{4063743E-9417-4E3B-9449-7FEDA6A833F3}"/>
              </a:ext>
            </a:extLst>
          </p:cNvPr>
          <p:cNvSpPr/>
          <p:nvPr/>
        </p:nvSpPr>
        <p:spPr>
          <a:xfrm>
            <a:off x="3571875" y="1657349"/>
            <a:ext cx="1552575" cy="2486025"/>
          </a:xfrm>
          <a:prstGeom prst="wedgeRectCallout">
            <a:avLst>
              <a:gd name="adj1" fmla="val -76661"/>
              <a:gd name="adj2" fmla="val 74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 Menu By US</a:t>
            </a:r>
          </a:p>
          <a:p>
            <a:pPr algn="ctr"/>
            <a:r>
              <a:rPr lang="en-US" dirty="0"/>
              <a:t>We added Email. Customer name and the messages.</a:t>
            </a:r>
          </a:p>
        </p:txBody>
      </p:sp>
      <p:sp>
        <p:nvSpPr>
          <p:cNvPr id="14" name="Speech Bubble: Rectangle 13">
            <a:extLst>
              <a:ext uri="{FF2B5EF4-FFF2-40B4-BE49-F238E27FC236}">
                <a16:creationId xmlns:a16="http://schemas.microsoft.com/office/drawing/2014/main" id="{4161871E-9470-4091-9F49-4ABEFAA4505D}"/>
              </a:ext>
            </a:extLst>
          </p:cNvPr>
          <p:cNvSpPr/>
          <p:nvPr/>
        </p:nvSpPr>
        <p:spPr>
          <a:xfrm>
            <a:off x="6922902" y="1709201"/>
            <a:ext cx="1758142" cy="945118"/>
          </a:xfrm>
          <a:prstGeom prst="wedgeRectCallout">
            <a:avLst>
              <a:gd name="adj1" fmla="val 59890"/>
              <a:gd name="adj2" fmla="val 1088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 Menu By Real Company</a:t>
            </a:r>
          </a:p>
        </p:txBody>
      </p:sp>
    </p:spTree>
    <p:extLst>
      <p:ext uri="{BB962C8B-B14F-4D97-AF65-F5344CB8AC3E}">
        <p14:creationId xmlns:p14="http://schemas.microsoft.com/office/powerpoint/2010/main" val="984599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J&amp;T Express shares 4 tips on how to find courier partner for online  business – CONAN Daily">
            <a:extLst>
              <a:ext uri="{FF2B5EF4-FFF2-40B4-BE49-F238E27FC236}">
                <a16:creationId xmlns:a16="http://schemas.microsoft.com/office/drawing/2014/main" id="{45786336-B590-4A6B-90E9-74173AE1E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3063" y="1622949"/>
            <a:ext cx="6536369" cy="361210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426A942-781A-4FB6-937C-A12691D63E6B}"/>
              </a:ext>
            </a:extLst>
          </p:cNvPr>
          <p:cNvSpPr>
            <a:spLocks noGrp="1"/>
          </p:cNvSpPr>
          <p:nvPr>
            <p:ph type="title"/>
          </p:nvPr>
        </p:nvSpPr>
        <p:spPr>
          <a:xfrm>
            <a:off x="1007364" y="1750854"/>
            <a:ext cx="10177272" cy="2990088"/>
          </a:xfrm>
        </p:spPr>
        <p:txBody>
          <a:bodyPr/>
          <a:lstStyle/>
          <a:p>
            <a:r>
              <a:rPr lang="en-MY" dirty="0"/>
              <a:t>PART 3</a:t>
            </a:r>
          </a:p>
        </p:txBody>
      </p:sp>
    </p:spTree>
    <p:extLst>
      <p:ext uri="{BB962C8B-B14F-4D97-AF65-F5344CB8AC3E}">
        <p14:creationId xmlns:p14="http://schemas.microsoft.com/office/powerpoint/2010/main" val="310733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77BE1F-2D58-41EF-9277-0ECCC99803FB}"/>
              </a:ext>
            </a:extLst>
          </p:cNvPr>
          <p:cNvPicPr>
            <a:picLocks noChangeAspect="1"/>
          </p:cNvPicPr>
          <p:nvPr/>
        </p:nvPicPr>
        <p:blipFill>
          <a:blip r:embed="rId2">
            <a:lum bright="70000" contrast="-70000"/>
            <a:alphaModFix amt="75000"/>
            <a:extLst>
              <a:ext uri="{BEBA8EAE-BF5A-486C-A8C5-ECC9F3942E4B}">
                <a14:imgProps xmlns:a14="http://schemas.microsoft.com/office/drawing/2010/main">
                  <a14:imgLayer r:embed="rId3">
                    <a14:imgEffect>
                      <a14:sharpenSoften amount="55000"/>
                    </a14:imgEffect>
                  </a14:imgLayer>
                </a14:imgProps>
              </a:ext>
            </a:extLst>
          </a:blip>
          <a:stretch>
            <a:fillRect/>
          </a:stretch>
        </p:blipFill>
        <p:spPr>
          <a:xfrm>
            <a:off x="0" y="-9525"/>
            <a:ext cx="12192000" cy="6863644"/>
          </a:xfrm>
          <a:prstGeom prst="rect">
            <a:avLst/>
          </a:prstGeom>
        </p:spPr>
      </p:pic>
      <p:sp>
        <p:nvSpPr>
          <p:cNvPr id="7" name="TextBox 6">
            <a:extLst>
              <a:ext uri="{FF2B5EF4-FFF2-40B4-BE49-F238E27FC236}">
                <a16:creationId xmlns:a16="http://schemas.microsoft.com/office/drawing/2014/main" id="{CE30C14C-7796-4609-9475-7CDD5CA2ECFB}"/>
              </a:ext>
            </a:extLst>
          </p:cNvPr>
          <p:cNvSpPr txBox="1"/>
          <p:nvPr/>
        </p:nvSpPr>
        <p:spPr>
          <a:xfrm>
            <a:off x="1095376" y="248720"/>
            <a:ext cx="10306050" cy="830997"/>
          </a:xfrm>
          <a:prstGeom prst="rect">
            <a:avLst/>
          </a:prstGeom>
          <a:noFill/>
        </p:spPr>
        <p:txBody>
          <a:bodyPr wrap="square">
            <a:spAutoFit/>
          </a:bodyPr>
          <a:lstStyle/>
          <a:p>
            <a:pPr algn="ctr" rtl="0" fontAlgn="base"/>
            <a:r>
              <a:rPr lang="en-US" sz="4800" b="1" i="0" dirty="0">
                <a:solidFill>
                  <a:srgbClr val="000000"/>
                </a:solidFill>
                <a:effectLst/>
                <a:latin typeface="Times New Roman" panose="02020603050405020304" pitchFamily="18" charset="0"/>
              </a:rPr>
              <a:t>Additional Function</a:t>
            </a:r>
          </a:p>
        </p:txBody>
      </p:sp>
      <p:sp>
        <p:nvSpPr>
          <p:cNvPr id="13" name="Speech Bubble: Rectangle 12">
            <a:extLst>
              <a:ext uri="{FF2B5EF4-FFF2-40B4-BE49-F238E27FC236}">
                <a16:creationId xmlns:a16="http://schemas.microsoft.com/office/drawing/2014/main" id="{4063743E-9417-4E3B-9449-7FEDA6A833F3}"/>
              </a:ext>
            </a:extLst>
          </p:cNvPr>
          <p:cNvSpPr/>
          <p:nvPr/>
        </p:nvSpPr>
        <p:spPr>
          <a:xfrm>
            <a:off x="3652838" y="1713426"/>
            <a:ext cx="1552575" cy="4525449"/>
          </a:xfrm>
          <a:prstGeom prst="wedgeRectCallout">
            <a:avLst>
              <a:gd name="adj1" fmla="val -91385"/>
              <a:gd name="adj2" fmla="val -150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Settings By US</a:t>
            </a:r>
          </a:p>
          <a:p>
            <a:pPr algn="ctr"/>
            <a:r>
              <a:rPr lang="en-US" dirty="0"/>
              <a:t>We added most details information from customer, we provide block user(deliver boy) and also </a:t>
            </a:r>
            <a:r>
              <a:rPr lang="en-US" dirty="0" err="1"/>
              <a:t>provde</a:t>
            </a:r>
            <a:r>
              <a:rPr lang="en-US" dirty="0"/>
              <a:t> customer service (24 hours).</a:t>
            </a:r>
          </a:p>
        </p:txBody>
      </p:sp>
      <p:sp>
        <p:nvSpPr>
          <p:cNvPr id="14" name="Speech Bubble: Rectangle 13">
            <a:extLst>
              <a:ext uri="{FF2B5EF4-FFF2-40B4-BE49-F238E27FC236}">
                <a16:creationId xmlns:a16="http://schemas.microsoft.com/office/drawing/2014/main" id="{4161871E-9470-4091-9F49-4ABEFAA4505D}"/>
              </a:ext>
            </a:extLst>
          </p:cNvPr>
          <p:cNvSpPr/>
          <p:nvPr/>
        </p:nvSpPr>
        <p:spPr>
          <a:xfrm>
            <a:off x="6922902" y="1709201"/>
            <a:ext cx="1758142" cy="945118"/>
          </a:xfrm>
          <a:prstGeom prst="wedgeRectCallout">
            <a:avLst>
              <a:gd name="adj1" fmla="val 59890"/>
              <a:gd name="adj2" fmla="val 1088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Settings By Real Company</a:t>
            </a:r>
          </a:p>
        </p:txBody>
      </p:sp>
      <p:pic>
        <p:nvPicPr>
          <p:cNvPr id="3" name="Picture 2">
            <a:extLst>
              <a:ext uri="{FF2B5EF4-FFF2-40B4-BE49-F238E27FC236}">
                <a16:creationId xmlns:a16="http://schemas.microsoft.com/office/drawing/2014/main" id="{D0C66565-D4AB-4C53-A42D-713427CDE164}"/>
              </a:ext>
            </a:extLst>
          </p:cNvPr>
          <p:cNvPicPr>
            <a:picLocks noChangeAspect="1"/>
          </p:cNvPicPr>
          <p:nvPr/>
        </p:nvPicPr>
        <p:blipFill>
          <a:blip r:embed="rId4"/>
          <a:stretch>
            <a:fillRect/>
          </a:stretch>
        </p:blipFill>
        <p:spPr>
          <a:xfrm>
            <a:off x="280854" y="1079717"/>
            <a:ext cx="2889093" cy="5673508"/>
          </a:xfrm>
          <a:prstGeom prst="rect">
            <a:avLst/>
          </a:prstGeom>
        </p:spPr>
      </p:pic>
      <p:pic>
        <p:nvPicPr>
          <p:cNvPr id="10" name="Picture 9">
            <a:extLst>
              <a:ext uri="{FF2B5EF4-FFF2-40B4-BE49-F238E27FC236}">
                <a16:creationId xmlns:a16="http://schemas.microsoft.com/office/drawing/2014/main" id="{0642B7DF-BF00-4C22-BAD7-59818273D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7562" y="1079717"/>
            <a:ext cx="2836755" cy="5673509"/>
          </a:xfrm>
          <a:prstGeom prst="rect">
            <a:avLst/>
          </a:prstGeom>
        </p:spPr>
      </p:pic>
    </p:spTree>
    <p:extLst>
      <p:ext uri="{BB962C8B-B14F-4D97-AF65-F5344CB8AC3E}">
        <p14:creationId xmlns:p14="http://schemas.microsoft.com/office/powerpoint/2010/main" val="2059692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77BE1F-2D58-41EF-9277-0ECCC99803FB}"/>
              </a:ext>
            </a:extLst>
          </p:cNvPr>
          <p:cNvPicPr>
            <a:picLocks noChangeAspect="1"/>
          </p:cNvPicPr>
          <p:nvPr/>
        </p:nvPicPr>
        <p:blipFill>
          <a:blip r:embed="rId2">
            <a:lum bright="70000" contrast="-70000"/>
            <a:alphaModFix amt="75000"/>
            <a:extLst>
              <a:ext uri="{BEBA8EAE-BF5A-486C-A8C5-ECC9F3942E4B}">
                <a14:imgProps xmlns:a14="http://schemas.microsoft.com/office/drawing/2010/main">
                  <a14:imgLayer r:embed="rId3">
                    <a14:imgEffect>
                      <a14:sharpenSoften amount="55000"/>
                    </a14:imgEffect>
                  </a14:imgLayer>
                </a14:imgProps>
              </a:ext>
            </a:extLst>
          </a:blip>
          <a:stretch>
            <a:fillRect/>
          </a:stretch>
        </p:blipFill>
        <p:spPr>
          <a:xfrm>
            <a:off x="0" y="-2822"/>
            <a:ext cx="12192000" cy="6863644"/>
          </a:xfrm>
          <a:prstGeom prst="rect">
            <a:avLst/>
          </a:prstGeom>
        </p:spPr>
      </p:pic>
      <p:sp>
        <p:nvSpPr>
          <p:cNvPr id="6" name="TextBox 5">
            <a:extLst>
              <a:ext uri="{FF2B5EF4-FFF2-40B4-BE49-F238E27FC236}">
                <a16:creationId xmlns:a16="http://schemas.microsoft.com/office/drawing/2014/main" id="{A14AAFBE-093C-47B5-9215-AD053021882B}"/>
              </a:ext>
            </a:extLst>
          </p:cNvPr>
          <p:cNvSpPr txBox="1"/>
          <p:nvPr/>
        </p:nvSpPr>
        <p:spPr>
          <a:xfrm>
            <a:off x="4257675" y="2653784"/>
            <a:ext cx="6191250" cy="1015663"/>
          </a:xfrm>
          <a:prstGeom prst="rect">
            <a:avLst/>
          </a:prstGeom>
          <a:noFill/>
        </p:spPr>
        <p:txBody>
          <a:bodyPr wrap="square">
            <a:spAutoFit/>
          </a:bodyPr>
          <a:lstStyle/>
          <a:p>
            <a:r>
              <a:rPr lang="en-US" sz="6000" dirty="0"/>
              <a:t>The end</a:t>
            </a:r>
          </a:p>
        </p:txBody>
      </p:sp>
      <p:sp>
        <p:nvSpPr>
          <p:cNvPr id="8" name="TextBox 7">
            <a:extLst>
              <a:ext uri="{FF2B5EF4-FFF2-40B4-BE49-F238E27FC236}">
                <a16:creationId xmlns:a16="http://schemas.microsoft.com/office/drawing/2014/main" id="{DB986B28-41FC-41E9-AAE3-566CC6DCC6CA}"/>
              </a:ext>
            </a:extLst>
          </p:cNvPr>
          <p:cNvSpPr txBox="1"/>
          <p:nvPr/>
        </p:nvSpPr>
        <p:spPr>
          <a:xfrm>
            <a:off x="4648200" y="3669447"/>
            <a:ext cx="6191250" cy="369332"/>
          </a:xfrm>
          <a:prstGeom prst="rect">
            <a:avLst/>
          </a:prstGeom>
          <a:noFill/>
        </p:spPr>
        <p:txBody>
          <a:bodyPr wrap="square">
            <a:spAutoFit/>
          </a:bodyPr>
          <a:lstStyle/>
          <a:p>
            <a:r>
              <a:rPr lang="en-US" dirty="0"/>
              <a:t>Thank for listening</a:t>
            </a:r>
          </a:p>
        </p:txBody>
      </p:sp>
    </p:spTree>
    <p:extLst>
      <p:ext uri="{BB962C8B-B14F-4D97-AF65-F5344CB8AC3E}">
        <p14:creationId xmlns:p14="http://schemas.microsoft.com/office/powerpoint/2010/main" val="192116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mp;T Express shares 4 tips on how to find courier partner for online  business – CONAN Daily">
            <a:extLst>
              <a:ext uri="{FF2B5EF4-FFF2-40B4-BE49-F238E27FC236}">
                <a16:creationId xmlns:a16="http://schemas.microsoft.com/office/drawing/2014/main" id="{29400DBF-69B0-427E-B252-25E93D909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0288" y="1556274"/>
            <a:ext cx="6536369" cy="36121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2BA06F3-77D7-4E14-AC3B-449B09922425}"/>
              </a:ext>
            </a:extLst>
          </p:cNvPr>
          <p:cNvSpPr>
            <a:spLocks noGrp="1"/>
          </p:cNvSpPr>
          <p:nvPr>
            <p:ph type="title"/>
          </p:nvPr>
        </p:nvSpPr>
        <p:spPr>
          <a:xfrm>
            <a:off x="706758" y="1639123"/>
            <a:ext cx="10177272" cy="2990088"/>
          </a:xfrm>
        </p:spPr>
        <p:txBody>
          <a:bodyPr>
            <a:normAutofit fontScale="90000"/>
          </a:bodyPr>
          <a:lstStyle/>
          <a:p>
            <a:r>
              <a:rPr lang="en-US" dirty="0">
                <a:latin typeface="Times New Roman" pitchFamily="18" charset="0"/>
                <a:cs typeface="Times New Roman" pitchFamily="18" charset="0"/>
              </a:rPr>
              <a:t>Table of contents</a:t>
            </a:r>
            <a:br>
              <a:rPr lang="en-US" dirty="0">
                <a:latin typeface="Times New Roman" pitchFamily="18" charset="0"/>
                <a:cs typeface="Times New Roman" pitchFamily="18" charset="0"/>
              </a:rPr>
            </a:br>
            <a:r>
              <a:rPr lang="en-US" sz="5400" b="0" u="sng" dirty="0">
                <a:latin typeface="Times New Roman" pitchFamily="18" charset="0"/>
                <a:cs typeface="Times New Roman" pitchFamily="18" charset="0"/>
              </a:rPr>
              <a:t>Part 3 </a:t>
            </a:r>
            <a:br>
              <a:rPr lang="en-US" sz="5400" b="0" u="sng" dirty="0">
                <a:latin typeface="Times New Roman" pitchFamily="18" charset="0"/>
                <a:cs typeface="Times New Roman" pitchFamily="18" charset="0"/>
              </a:rPr>
            </a:br>
            <a:r>
              <a:rPr lang="en-MY" sz="2800" b="0" dirty="0">
                <a:latin typeface="Times New Roman" pitchFamily="18" charset="0"/>
                <a:cs typeface="Times New Roman" pitchFamily="18" charset="0"/>
              </a:rPr>
              <a:t>3.1 Good user interface design principles</a:t>
            </a:r>
            <a:r>
              <a:rPr lang="en-US" sz="2700" b="0" dirty="0">
                <a:latin typeface="Times New Roman" pitchFamily="18" charset="0"/>
                <a:cs typeface="Times New Roman" pitchFamily="18" charset="0"/>
              </a:rPr>
              <a:t> </a:t>
            </a:r>
            <a:br>
              <a:rPr lang="en-US" sz="2700" b="0" dirty="0">
                <a:latin typeface="Times New Roman" pitchFamily="18" charset="0"/>
                <a:cs typeface="Times New Roman" pitchFamily="18" charset="0"/>
              </a:rPr>
            </a:br>
            <a:r>
              <a:rPr lang="en-MY" sz="2800" b="0" dirty="0">
                <a:latin typeface="Times New Roman" pitchFamily="18" charset="0"/>
                <a:cs typeface="Times New Roman" pitchFamily="18" charset="0"/>
              </a:rPr>
              <a:t>3.2 Test cases</a:t>
            </a:r>
            <a:br>
              <a:rPr lang="en-MY" sz="2800" b="0" dirty="0">
                <a:latin typeface="Times New Roman" pitchFamily="18" charset="0"/>
                <a:cs typeface="Times New Roman" pitchFamily="18" charset="0"/>
              </a:rPr>
            </a:br>
            <a:r>
              <a:rPr lang="en-MY" sz="2800" b="0" dirty="0">
                <a:latin typeface="Times New Roman" pitchFamily="18" charset="0"/>
                <a:cs typeface="Times New Roman" pitchFamily="18" charset="0"/>
              </a:rPr>
              <a:t>3.3 Software Maintenance</a:t>
            </a:r>
            <a:br>
              <a:rPr lang="en-MY" sz="2800" b="0" dirty="0"/>
            </a:br>
            <a:br>
              <a:rPr lang="en-US" sz="2700" dirty="0"/>
            </a:br>
            <a:endParaRPr lang="en-US" sz="2700" dirty="0"/>
          </a:p>
        </p:txBody>
      </p:sp>
    </p:spTree>
    <p:extLst>
      <p:ext uri="{BB962C8B-B14F-4D97-AF65-F5344CB8AC3E}">
        <p14:creationId xmlns:p14="http://schemas.microsoft.com/office/powerpoint/2010/main" val="2934477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D42E4E89-6BFD-4ACA-B125-E8963D69E7F9}"/>
              </a:ext>
            </a:extLst>
          </p:cNvPr>
          <p:cNvSpPr txBox="1">
            <a:spLocks/>
          </p:cNvSpPr>
          <p:nvPr/>
        </p:nvSpPr>
        <p:spPr>
          <a:xfrm>
            <a:off x="424815" y="1298619"/>
            <a:ext cx="5272962" cy="11247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MY" sz="2400" dirty="0">
                <a:latin typeface="Times New Roman" pitchFamily="18" charset="0"/>
                <a:cs typeface="Times New Roman" pitchFamily="18" charset="0"/>
              </a:rPr>
              <a:t>3.1 Good user interface </a:t>
            </a:r>
          </a:p>
          <a:p>
            <a:pPr algn="l">
              <a:spcAft>
                <a:spcPts val="600"/>
              </a:spcAft>
            </a:pPr>
            <a:r>
              <a:rPr lang="en-MY" sz="2400" dirty="0">
                <a:latin typeface="Times New Roman" pitchFamily="18" charset="0"/>
                <a:cs typeface="Times New Roman" pitchFamily="18" charset="0"/>
              </a:rPr>
              <a:t>design principles</a:t>
            </a:r>
            <a:endParaRPr lang="en-US" sz="2400" dirty="0"/>
          </a:p>
        </p:txBody>
      </p:sp>
      <p:sp>
        <p:nvSpPr>
          <p:cNvPr id="21" name="Rectangle 2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2" descr="1 Parcel Delivery Services in Malaysia | J&amp;T Express">
            <a:extLst>
              <a:ext uri="{FF2B5EF4-FFF2-40B4-BE49-F238E27FC236}">
                <a16:creationId xmlns:a16="http://schemas.microsoft.com/office/drawing/2014/main" id="{1E3691A9-5302-465B-9E45-32F72BDE8E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9"/>
          <a:stretch/>
        </p:blipFill>
        <p:spPr bwMode="auto">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567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9060" y="1375645"/>
            <a:ext cx="7920616" cy="3439681"/>
          </a:xfrm>
        </p:spPr>
        <p:txBody>
          <a:bodyPr>
            <a:normAutofit/>
          </a:bodyPr>
          <a:lstStyle/>
          <a:p>
            <a:r>
              <a:rPr lang="en-US" b="0" dirty="0"/>
              <a:t>1.   The UI design must be clarity and be easy to understand.</a:t>
            </a:r>
            <a:br>
              <a:rPr lang="en-MY" b="0" dirty="0"/>
            </a:br>
            <a:endParaRPr lang="en-MY" b="0" dirty="0"/>
          </a:p>
        </p:txBody>
      </p:sp>
      <p:pic>
        <p:nvPicPr>
          <p:cNvPr id="1028" name="Picture 4">
            <a:extLst>
              <a:ext uri="{FF2B5EF4-FFF2-40B4-BE49-F238E27FC236}">
                <a16:creationId xmlns:a16="http://schemas.microsoft.com/office/drawing/2014/main" id="{21B255F2-D3BA-4519-BFBB-C04440987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9650" y="460237"/>
            <a:ext cx="3000375" cy="5937525"/>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649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21F09-5ABA-433F-AFA2-B6175678CCAD}"/>
              </a:ext>
            </a:extLst>
          </p:cNvPr>
          <p:cNvSpPr>
            <a:spLocks noGrp="1"/>
          </p:cNvSpPr>
          <p:nvPr>
            <p:ph type="title"/>
          </p:nvPr>
        </p:nvSpPr>
        <p:spPr>
          <a:xfrm>
            <a:off x="1078992" y="1938527"/>
            <a:ext cx="7236333" cy="3462147"/>
          </a:xfrm>
        </p:spPr>
        <p:txBody>
          <a:bodyPr>
            <a:normAutofit/>
          </a:bodyPr>
          <a:lstStyle/>
          <a:p>
            <a:r>
              <a:rPr lang="en-MY" sz="5400" b="0" dirty="0"/>
              <a:t>2.   </a:t>
            </a:r>
            <a:r>
              <a:rPr lang="en-US" sz="5400" b="0" dirty="0"/>
              <a:t>The UI design must be emotionally pleasing to look at.</a:t>
            </a:r>
            <a:br>
              <a:rPr lang="en-MY" sz="5400" b="0" dirty="0"/>
            </a:br>
            <a:endParaRPr lang="en-US" dirty="0"/>
          </a:p>
        </p:txBody>
      </p:sp>
      <p:pic>
        <p:nvPicPr>
          <p:cNvPr id="3" name="Picture 2">
            <a:extLst>
              <a:ext uri="{FF2B5EF4-FFF2-40B4-BE49-F238E27FC236}">
                <a16:creationId xmlns:a16="http://schemas.microsoft.com/office/drawing/2014/main" id="{29A1B531-2B26-4387-B78A-E4CF08A369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4744" y="-392801"/>
            <a:ext cx="3432517" cy="6858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860136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D9AD8-88A3-4CEC-A5F0-008837B4626D}"/>
              </a:ext>
            </a:extLst>
          </p:cNvPr>
          <p:cNvSpPr>
            <a:spLocks noGrp="1"/>
          </p:cNvSpPr>
          <p:nvPr>
            <p:ph type="title"/>
          </p:nvPr>
        </p:nvSpPr>
        <p:spPr>
          <a:xfrm>
            <a:off x="1078992" y="1938528"/>
            <a:ext cx="7122033" cy="4138422"/>
          </a:xfrm>
        </p:spPr>
        <p:txBody>
          <a:bodyPr>
            <a:normAutofit fontScale="90000"/>
          </a:bodyPr>
          <a:lstStyle/>
          <a:p>
            <a:r>
              <a:rPr lang="en-MY" sz="5400" b="0" dirty="0"/>
              <a:t>3.   </a:t>
            </a:r>
            <a:r>
              <a:rPr lang="en-US" sz="5400" b="0" dirty="0"/>
              <a:t>UI design also need to consistent throughout the site.</a:t>
            </a:r>
            <a:br>
              <a:rPr lang="en-MY" sz="5400" b="0" dirty="0"/>
            </a:br>
            <a:r>
              <a:rPr lang="en-MY" sz="5400" b="0" dirty="0"/>
              <a:t>4.   </a:t>
            </a:r>
            <a:r>
              <a:rPr lang="en-US" sz="5400" b="0" dirty="0"/>
              <a:t>User can easy to control of the interface.</a:t>
            </a:r>
            <a:br>
              <a:rPr lang="en-MY" sz="5400" b="0" dirty="0"/>
            </a:br>
            <a:endParaRPr lang="en-US" dirty="0"/>
          </a:p>
        </p:txBody>
      </p:sp>
      <p:pic>
        <p:nvPicPr>
          <p:cNvPr id="2050" name="Picture 2">
            <a:extLst>
              <a:ext uri="{FF2B5EF4-FFF2-40B4-BE49-F238E27FC236}">
                <a16:creationId xmlns:a16="http://schemas.microsoft.com/office/drawing/2014/main" id="{67F63BFC-984A-4A28-81CD-099FF28BE1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2733" y="-419100"/>
            <a:ext cx="3470275" cy="6858000"/>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120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E9E4B-82F0-467E-8626-6A1B6D4D00A7}"/>
              </a:ext>
            </a:extLst>
          </p:cNvPr>
          <p:cNvSpPr>
            <a:spLocks noGrp="1"/>
          </p:cNvSpPr>
          <p:nvPr>
            <p:ph type="title"/>
          </p:nvPr>
        </p:nvSpPr>
        <p:spPr>
          <a:xfrm>
            <a:off x="1078992" y="1457325"/>
            <a:ext cx="6836283" cy="3471291"/>
          </a:xfrm>
        </p:spPr>
        <p:txBody>
          <a:bodyPr>
            <a:normAutofit fontScale="90000"/>
          </a:bodyPr>
          <a:lstStyle/>
          <a:p>
            <a:r>
              <a:rPr lang="en-MY" sz="5400" b="0" dirty="0"/>
              <a:t>5.   </a:t>
            </a:r>
            <a:r>
              <a:rPr lang="en-US" sz="5400" b="0" dirty="0"/>
              <a:t>UI design should match between system and the real world.</a:t>
            </a:r>
            <a:br>
              <a:rPr lang="en-MY" sz="5400" b="0" dirty="0"/>
            </a:br>
            <a:endParaRPr lang="en-US" dirty="0"/>
          </a:p>
        </p:txBody>
      </p:sp>
      <p:pic>
        <p:nvPicPr>
          <p:cNvPr id="4098" name="Picture 2">
            <a:extLst>
              <a:ext uri="{FF2B5EF4-FFF2-40B4-BE49-F238E27FC236}">
                <a16:creationId xmlns:a16="http://schemas.microsoft.com/office/drawing/2014/main" id="{74F5EF41-0731-4841-9C90-359F4BB652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302" y="1832991"/>
            <a:ext cx="3489325" cy="6858000"/>
          </a:xfrm>
          <a:prstGeom prst="rect">
            <a:avLst/>
          </a:prstGeom>
          <a:noFill/>
          <a:ln w="34925">
            <a:solidFill>
              <a:srgbClr val="FFFFFF"/>
            </a:solidFill>
          </a:ln>
          <a:effectLst>
            <a:outerShdw blurRad="317500" dir="2700000" algn="ctr">
              <a:srgbClr val="000000">
                <a:alpha val="43000"/>
              </a:srgbClr>
            </a:outerShdw>
            <a:reflection blurRad="6350" stA="50000" endA="300" endPos="55500" dist="50800" dir="5400000" sy="-100000" algn="bl" rotWithShape="0"/>
          </a:effectLst>
          <a:scene3d>
            <a:camera prst="perspectiveFront" fov="2700000">
              <a:rot lat="19086000" lon="19067999" rev="3108000"/>
            </a:camera>
            <a:lightRig rig="threePt" dir="t">
              <a:rot lat="0" lon="0" rev="0"/>
            </a:lightRig>
          </a:scene3d>
          <a:sp3d extrusionH="38100" prstMaterial="clear">
            <a:bevelT w="260350" h="50800" prst="softRound"/>
            <a:bevelB prst="softRound"/>
          </a:sp3d>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3B8889D8-4289-4B29-8320-45B24890D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3783" y="-85725"/>
            <a:ext cx="3587750" cy="6858000"/>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211825"/>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docProps/app.xml><?xml version="1.0" encoding="utf-8"?>
<Properties xmlns="http://schemas.openxmlformats.org/officeDocument/2006/extended-properties" xmlns:vt="http://schemas.openxmlformats.org/officeDocument/2006/docPropsVTypes">
  <TotalTime>491</TotalTime>
  <Words>1539</Words>
  <Application>Microsoft Office PowerPoint</Application>
  <PresentationFormat>Widescreen</PresentationFormat>
  <Paragraphs>289</Paragraphs>
  <Slides>31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31</vt:i4>
      </vt:variant>
    </vt:vector>
  </HeadingPairs>
  <TitlesOfParts>
    <vt:vector size="40" baseType="lpstr">
      <vt:lpstr>Arial</vt:lpstr>
      <vt:lpstr>Calibri</vt:lpstr>
      <vt:lpstr>Neue Haas Grotesk Text Pro</vt:lpstr>
      <vt:lpstr>Segoe UI</vt:lpstr>
      <vt:lpstr>Symbol</vt:lpstr>
      <vt:lpstr>Times New Roman</vt:lpstr>
      <vt:lpstr>Tw Cen MT</vt:lpstr>
      <vt:lpstr>AccentBoxVTI</vt:lpstr>
      <vt:lpstr>Droplet</vt:lpstr>
      <vt:lpstr>AMCS1003 Software engineering </vt:lpstr>
      <vt:lpstr>PowerPoint Presentation</vt:lpstr>
      <vt:lpstr>PART 3</vt:lpstr>
      <vt:lpstr>Table of contents Part 3  3.1 Good user interface design principles  3.2 Test cases 3.3 Software Maintenance  </vt:lpstr>
      <vt:lpstr>PowerPoint Presentation</vt:lpstr>
      <vt:lpstr>1.   The UI design must be clarity and be easy to understand. </vt:lpstr>
      <vt:lpstr>2.   The UI design must be emotionally pleasing to look at. </vt:lpstr>
      <vt:lpstr>3.   UI design also need to consistent throughout the site. 4.   User can easy to control of the interface. </vt:lpstr>
      <vt:lpstr>5.   UI design should match between system and the real world. </vt:lpstr>
      <vt:lpstr>6.   UI design need to reduce cognitive load. </vt:lpstr>
      <vt:lpstr>7.   UI design should prevent error from appearing. </vt:lpstr>
      <vt:lpstr>8.   UI design also need to test the flexibility and efficiency of use. </vt:lpstr>
      <vt:lpstr>9.   UI design need to provide help and documentation. </vt:lpstr>
      <vt:lpstr>10. UI design should cover user families.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CHAI QI QIAN</dc:creator>
  <cp:lastModifiedBy>Tan Kang Hong</cp:lastModifiedBy>
  <cp:revision>44</cp:revision>
  <dcterms:created xsi:type="dcterms:W3CDTF">2021-03-16T13:18:09Z</dcterms:created>
  <dcterms:modified xsi:type="dcterms:W3CDTF">2021-04-23T05:40:23Z</dcterms:modified>
</cp:coreProperties>
</file>